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9" r:id="rId4"/>
    <p:sldMasterId id="2147483668" r:id="rId5"/>
    <p:sldMasterId id="2147483676" r:id="rId6"/>
    <p:sldMasterId id="2147483748" r:id="rId7"/>
    <p:sldMasterId id="2147483670" r:id="rId8"/>
    <p:sldMasterId id="2147483695" r:id="rId9"/>
    <p:sldMasterId id="2147483686" r:id="rId10"/>
    <p:sldMasterId id="2147483698" r:id="rId11"/>
  </p:sldMasterIdLst>
  <p:notesMasterIdLst>
    <p:notesMasterId r:id="rId18"/>
  </p:notesMasterIdLst>
  <p:handoutMasterIdLst>
    <p:handoutMasterId r:id="rId19"/>
  </p:handoutMasterIdLst>
  <p:sldIdLst>
    <p:sldId id="484" r:id="rId12"/>
    <p:sldId id="492" r:id="rId13"/>
    <p:sldId id="493" r:id="rId14"/>
    <p:sldId id="494" r:id="rId15"/>
    <p:sldId id="489" r:id="rId16"/>
    <p:sldId id="490" r:id="rId17"/>
  </p:sldIdLst>
  <p:sldSz cx="10691813" cy="7559675"/>
  <p:notesSz cx="9144000" cy="6858000"/>
  <p:embeddedFontLst>
    <p:embeddedFont>
      <p:font typeface="Poppins" panose="00000500000000000000" pitchFamily="2" charset="0"/>
      <p:regular r:id="rId20"/>
      <p:bold r:id="rId21"/>
      <p:italic r:id="rId22"/>
      <p:boldItalic r:id="rId23"/>
    </p:embeddedFont>
    <p:embeddedFont>
      <p:font typeface="Poppins Light" panose="00000400000000000000" pitchFamily="2" charset="0"/>
      <p:regular r:id="rId24"/>
      <p:italic r:id="rId25"/>
    </p:embeddedFont>
    <p:embeddedFont>
      <p:font typeface="Poppins Medium" panose="00000600000000000000" pitchFamily="2"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3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C7986-56C0-569B-7706-F35EC451FE83}" name="Rob Chaffe - GAP" initials="RC" userId="S::rob.chaffe@gapafricaprojects.com::bf3a1ec8-a039-4f63-b3bd-5a3f1250a8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k Christie - GAP" initials="NCG" lastIdx="1" clrIdx="0">
    <p:extLst>
      <p:ext uri="{19B8F6BF-5375-455C-9EA6-DF929625EA0E}">
        <p15:presenceInfo xmlns:p15="http://schemas.microsoft.com/office/powerpoint/2012/main" userId="Nick Christie - GA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3C1A"/>
    <a:srgbClr val="A3A3A3"/>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26" y="84"/>
      </p:cViewPr>
      <p:guideLst>
        <p:guide orient="horz" pos="433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font" Target="fonts/font6.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9EB520-69F1-CE48-9173-D2F70F141EEF}"/>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9756145-99B3-3845-8AF6-DCAB31C4B85B}"/>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1247CA-53DE-2E4A-8774-B45D02B69032}"/>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89F2607-A81C-DF4F-987E-D0873495E998}" type="slidenum">
              <a:rPr lang="en-US" smtClean="0"/>
              <a:t>‹#›</a:t>
            </a:fld>
            <a:endParaRPr lang="en-US"/>
          </a:p>
        </p:txBody>
      </p:sp>
    </p:spTree>
    <p:extLst>
      <p:ext uri="{BB962C8B-B14F-4D97-AF65-F5344CB8AC3E}">
        <p14:creationId xmlns:p14="http://schemas.microsoft.com/office/powerpoint/2010/main" val="107724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5E1E7D9-EFD9-4419-8B62-3F15520CDB05}" type="datetimeFigureOut">
              <a:rPr lang="en-GB" smtClean="0"/>
              <a:t>09/12/2025</a:t>
            </a:fld>
            <a:endParaRPr lang="en-GB"/>
          </a:p>
        </p:txBody>
      </p:sp>
      <p:sp>
        <p:nvSpPr>
          <p:cNvPr id="4" name="Slide Image Placeholder 3"/>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1C08DE1-91A4-4DB6-9B8B-08383FAB307B}" type="slidenum">
              <a:rPr lang="en-GB" smtClean="0"/>
              <a:t>‹#›</a:t>
            </a:fld>
            <a:endParaRPr lang="en-GB"/>
          </a:p>
        </p:txBody>
      </p:sp>
    </p:spTree>
    <p:extLst>
      <p:ext uri="{BB962C8B-B14F-4D97-AF65-F5344CB8AC3E}">
        <p14:creationId xmlns:p14="http://schemas.microsoft.com/office/powerpoint/2010/main" val="212801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E1F413A-756D-E540-B834-44FBC171AAB9}"/>
              </a:ext>
            </a:extLst>
          </p:cNvPr>
          <p:cNvSpPr>
            <a:spLocks noGrp="1"/>
          </p:cNvSpPr>
          <p:nvPr>
            <p:ph type="body" sz="quarter" idx="10" hasCustomPrompt="1"/>
          </p:nvPr>
        </p:nvSpPr>
        <p:spPr>
          <a:xfrm>
            <a:off x="3454401" y="333286"/>
            <a:ext cx="6580188" cy="1165414"/>
          </a:xfrm>
          <a:prstGeom prst="rect">
            <a:avLst/>
          </a:prstGeom>
        </p:spPr>
        <p:txBody>
          <a:bodyPr anchor="ctr"/>
          <a:lstStyle>
            <a:lvl1pPr marL="0" indent="0">
              <a:buNone/>
              <a:defRPr sz="2600" b="1" i="0">
                <a:solidFill>
                  <a:schemeClr val="accent1"/>
                </a:solidFill>
                <a:latin typeface="Poppins" pitchFamily="2" charset="77"/>
                <a:cs typeface="Poppins" pitchFamily="2" charset="77"/>
              </a:defRPr>
            </a:lvl1pPr>
          </a:lstStyle>
          <a:p>
            <a:pPr lvl="0"/>
            <a:r>
              <a:rPr lang="en-GB"/>
              <a:t>NAME OF PRESENTATION</a:t>
            </a:r>
          </a:p>
        </p:txBody>
      </p:sp>
      <p:sp>
        <p:nvSpPr>
          <p:cNvPr id="11" name="Text Placeholder 4">
            <a:extLst>
              <a:ext uri="{FF2B5EF4-FFF2-40B4-BE49-F238E27FC236}">
                <a16:creationId xmlns:a16="http://schemas.microsoft.com/office/drawing/2014/main" id="{ABF736FA-43FF-D54C-BB4C-ACC76A12AC69}"/>
              </a:ext>
            </a:extLst>
          </p:cNvPr>
          <p:cNvSpPr>
            <a:spLocks noGrp="1"/>
          </p:cNvSpPr>
          <p:nvPr>
            <p:ph type="body" sz="quarter" idx="11" hasCustomPrompt="1"/>
          </p:nvPr>
        </p:nvSpPr>
        <p:spPr>
          <a:xfrm>
            <a:off x="2992582" y="2268000"/>
            <a:ext cx="4670241" cy="2115877"/>
          </a:xfrm>
          <a:prstGeom prst="rect">
            <a:avLst/>
          </a:prstGeom>
        </p:spPr>
        <p:txBody>
          <a:bodyPr lIns="0" tIns="0" rIns="0" bIns="0" anchor="b">
            <a:noAutofit/>
          </a:bodyPr>
          <a:lstStyle>
            <a:lvl1pPr marL="0" indent="0" algn="ctr">
              <a:buNone/>
              <a:defRPr sz="3600" b="1" i="0">
                <a:solidFill>
                  <a:schemeClr val="bg1"/>
                </a:solidFill>
                <a:latin typeface="Poppins" pitchFamily="2" charset="77"/>
                <a:cs typeface="Poppins" pitchFamily="2" charset="77"/>
              </a:defRPr>
            </a:lvl1pPr>
          </a:lstStyle>
          <a:p>
            <a:pPr lvl="0"/>
            <a:r>
              <a:rPr lang="en-GB"/>
              <a:t>Country name</a:t>
            </a:r>
          </a:p>
        </p:txBody>
      </p:sp>
      <p:sp>
        <p:nvSpPr>
          <p:cNvPr id="12" name="Text Placeholder 4">
            <a:extLst>
              <a:ext uri="{FF2B5EF4-FFF2-40B4-BE49-F238E27FC236}">
                <a16:creationId xmlns:a16="http://schemas.microsoft.com/office/drawing/2014/main" id="{CC6901BC-7F1E-6C40-9FA1-EA13A440340E}"/>
              </a:ext>
            </a:extLst>
          </p:cNvPr>
          <p:cNvSpPr>
            <a:spLocks noGrp="1"/>
          </p:cNvSpPr>
          <p:nvPr>
            <p:ph type="body" sz="quarter" idx="12" hasCustomPrompt="1"/>
          </p:nvPr>
        </p:nvSpPr>
        <p:spPr>
          <a:xfrm>
            <a:off x="2992582" y="4417814"/>
            <a:ext cx="4670241" cy="1885710"/>
          </a:xfrm>
          <a:prstGeom prst="rect">
            <a:avLst/>
          </a:prstGeom>
        </p:spPr>
        <p:txBody>
          <a:bodyPr lIns="0" tIns="0" rIns="0" bIns="0" anchor="t">
            <a:noAutofit/>
          </a:bodyPr>
          <a:lstStyle>
            <a:lvl1pPr marL="0" indent="0" algn="ctr">
              <a:lnSpc>
                <a:spcPts val="3600"/>
              </a:lnSpc>
              <a:buNone/>
              <a:defRPr sz="3600" b="0" i="0">
                <a:solidFill>
                  <a:schemeClr val="bg1"/>
                </a:solidFill>
                <a:latin typeface="Poppins Light" pitchFamily="2" charset="77"/>
                <a:cs typeface="Poppins Light" pitchFamily="2" charset="77"/>
              </a:defRPr>
            </a:lvl1pPr>
          </a:lstStyle>
          <a:p>
            <a:pPr lvl="0"/>
            <a:r>
              <a:rPr lang="en-GB"/>
              <a:t>Name of project</a:t>
            </a:r>
          </a:p>
        </p:txBody>
      </p:sp>
    </p:spTree>
    <p:extLst>
      <p:ext uri="{BB962C8B-B14F-4D97-AF65-F5344CB8AC3E}">
        <p14:creationId xmlns:p14="http://schemas.microsoft.com/office/powerpoint/2010/main" val="270154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ONLY">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68000"/>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29" name="Picture Placeholder 5">
            <a:extLst>
              <a:ext uri="{FF2B5EF4-FFF2-40B4-BE49-F238E27FC236}">
                <a16:creationId xmlns:a16="http://schemas.microsoft.com/office/drawing/2014/main" id="{FF561ED9-7691-4E4A-860F-C88DD714221D}"/>
              </a:ext>
            </a:extLst>
          </p:cNvPr>
          <p:cNvSpPr>
            <a:spLocks noGrp="1"/>
          </p:cNvSpPr>
          <p:nvPr>
            <p:ph type="pic" sz="quarter" idx="13" hasCustomPrompt="1"/>
          </p:nvPr>
        </p:nvSpPr>
        <p:spPr>
          <a:xfrm>
            <a:off x="0" y="2232000"/>
            <a:ext cx="4536000" cy="252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4" y="2232000"/>
            <a:ext cx="1950802"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32878"/>
            <a:ext cx="3010014"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792000" y="4896387"/>
            <a:ext cx="2197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821284795"/>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EXT - LARGE IMAGES">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6800149" y="2279412"/>
            <a:ext cx="3891663" cy="276450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6777778" y="5186700"/>
            <a:ext cx="2039651" cy="1689683"/>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2304734" cy="1965434"/>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2" name="Picture Placeholder 5">
            <a:extLst>
              <a:ext uri="{FF2B5EF4-FFF2-40B4-BE49-F238E27FC236}">
                <a16:creationId xmlns:a16="http://schemas.microsoft.com/office/drawing/2014/main" id="{87F883BB-6AEE-F34C-B847-5150BF5595E2}"/>
              </a:ext>
            </a:extLst>
          </p:cNvPr>
          <p:cNvSpPr>
            <a:spLocks noGrp="1"/>
          </p:cNvSpPr>
          <p:nvPr>
            <p:ph type="pic" sz="quarter" idx="21" hasCustomPrompt="1"/>
          </p:nvPr>
        </p:nvSpPr>
        <p:spPr>
          <a:xfrm>
            <a:off x="3204848" y="3509269"/>
            <a:ext cx="3441930" cy="304761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3585760386"/>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 SMALL IMAGE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8000"/>
            <a:ext cx="4446000" cy="292230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8000"/>
            <a:ext cx="4446000" cy="2922310"/>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Picture Placeholder 5">
            <a:extLst>
              <a:ext uri="{FF2B5EF4-FFF2-40B4-BE49-F238E27FC236}">
                <a16:creationId xmlns:a16="http://schemas.microsoft.com/office/drawing/2014/main" id="{D8D35196-7E75-BF49-BFFE-661CDCD254B2}"/>
              </a:ext>
            </a:extLst>
          </p:cNvPr>
          <p:cNvSpPr>
            <a:spLocks noGrp="1"/>
          </p:cNvSpPr>
          <p:nvPr>
            <p:ph type="pic" sz="quarter" idx="16" hasCustomPrompt="1"/>
          </p:nvPr>
        </p:nvSpPr>
        <p:spPr>
          <a:xfrm>
            <a:off x="0" y="5329645"/>
            <a:ext cx="1728000" cy="1546741"/>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D1109F32-CAA8-F44A-AE65-46495A9FF123}"/>
              </a:ext>
            </a:extLst>
          </p:cNvPr>
          <p:cNvSpPr>
            <a:spLocks noGrp="1"/>
          </p:cNvSpPr>
          <p:nvPr>
            <p:ph type="pic" sz="quarter" idx="17" hasCustomPrompt="1"/>
          </p:nvPr>
        </p:nvSpPr>
        <p:spPr>
          <a:xfrm>
            <a:off x="1872000" y="5329645"/>
            <a:ext cx="2249805"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Picture Placeholder 5">
            <a:extLst>
              <a:ext uri="{FF2B5EF4-FFF2-40B4-BE49-F238E27FC236}">
                <a16:creationId xmlns:a16="http://schemas.microsoft.com/office/drawing/2014/main" id="{07496437-CD70-6B4A-9CF3-D7DB3CF36F81}"/>
              </a:ext>
            </a:extLst>
          </p:cNvPr>
          <p:cNvSpPr>
            <a:spLocks noGrp="1"/>
          </p:cNvSpPr>
          <p:nvPr>
            <p:ph type="pic" sz="quarter" idx="18" hasCustomPrompt="1"/>
          </p:nvPr>
        </p:nvSpPr>
        <p:spPr>
          <a:xfrm>
            <a:off x="4265805" y="5329644"/>
            <a:ext cx="1523932"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0" name="Picture Placeholder 5">
            <a:extLst>
              <a:ext uri="{FF2B5EF4-FFF2-40B4-BE49-F238E27FC236}">
                <a16:creationId xmlns:a16="http://schemas.microsoft.com/office/drawing/2014/main" id="{8A82538B-ACE4-D843-A212-F9C1E8D074FE}"/>
              </a:ext>
            </a:extLst>
          </p:cNvPr>
          <p:cNvSpPr>
            <a:spLocks noGrp="1"/>
          </p:cNvSpPr>
          <p:nvPr>
            <p:ph type="pic" sz="quarter" idx="19" hasCustomPrompt="1"/>
          </p:nvPr>
        </p:nvSpPr>
        <p:spPr>
          <a:xfrm>
            <a:off x="5933737" y="5329644"/>
            <a:ext cx="1908596"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Picture Placeholder 5">
            <a:extLst>
              <a:ext uri="{FF2B5EF4-FFF2-40B4-BE49-F238E27FC236}">
                <a16:creationId xmlns:a16="http://schemas.microsoft.com/office/drawing/2014/main" id="{B4B1964C-7B06-9B49-9A24-A569BF72EC2C}"/>
              </a:ext>
            </a:extLst>
          </p:cNvPr>
          <p:cNvSpPr>
            <a:spLocks noGrp="1"/>
          </p:cNvSpPr>
          <p:nvPr>
            <p:ph type="pic" sz="quarter" idx="20" hasCustomPrompt="1"/>
          </p:nvPr>
        </p:nvSpPr>
        <p:spPr>
          <a:xfrm>
            <a:off x="7986333" y="5329644"/>
            <a:ext cx="2705480"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2586106503"/>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 IMAGE AT BOTTOM">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86C578FF-CF47-324E-8216-1B9901E720B6}"/>
              </a:ext>
            </a:extLst>
          </p:cNvPr>
          <p:cNvSpPr>
            <a:spLocks noGrp="1"/>
          </p:cNvSpPr>
          <p:nvPr>
            <p:ph type="body" sz="quarter" idx="11" hasCustomPrompt="1"/>
          </p:nvPr>
        </p:nvSpPr>
        <p:spPr>
          <a:xfrm>
            <a:off x="900113" y="1800001"/>
            <a:ext cx="4320000" cy="482993"/>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900000" y="2914116"/>
            <a:ext cx="8780575" cy="3578758"/>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5">
            <a:extLst>
              <a:ext uri="{FF2B5EF4-FFF2-40B4-BE49-F238E27FC236}">
                <a16:creationId xmlns:a16="http://schemas.microsoft.com/office/drawing/2014/main" id="{E9D5F940-4214-6B46-B38F-020CDFBAE40D}"/>
              </a:ext>
            </a:extLst>
          </p:cNvPr>
          <p:cNvSpPr>
            <a:spLocks noGrp="1"/>
          </p:cNvSpPr>
          <p:nvPr>
            <p:ph type="body" sz="quarter" idx="12" hasCustomPrompt="1"/>
          </p:nvPr>
        </p:nvSpPr>
        <p:spPr>
          <a:xfrm>
            <a:off x="900113" y="2282994"/>
            <a:ext cx="4320000" cy="63112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3">
            <a:extLst>
              <a:ext uri="{FF2B5EF4-FFF2-40B4-BE49-F238E27FC236}">
                <a16:creationId xmlns:a16="http://schemas.microsoft.com/office/drawing/2014/main" id="{8A520805-E667-DB45-AED9-D55889A8D090}"/>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2217011063"/>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3" name="Media Placeholder 2">
            <a:extLst>
              <a:ext uri="{FF2B5EF4-FFF2-40B4-BE49-F238E27FC236}">
                <a16:creationId xmlns:a16="http://schemas.microsoft.com/office/drawing/2014/main" id="{06FDEC2F-B3B1-7F40-9742-F4BAB7DE5254}"/>
              </a:ext>
            </a:extLst>
          </p:cNvPr>
          <p:cNvSpPr>
            <a:spLocks noGrp="1"/>
          </p:cNvSpPr>
          <p:nvPr>
            <p:ph type="media" sz="quarter" idx="12" hasCustomPrompt="1"/>
          </p:nvPr>
        </p:nvSpPr>
        <p:spPr>
          <a:xfrm>
            <a:off x="900001" y="2354263"/>
            <a:ext cx="8876298" cy="4543425"/>
          </a:xfrm>
          <a:prstGeom prst="rect">
            <a:avLst/>
          </a:prstGeom>
        </p:spPr>
        <p:txBody>
          <a:bodyPr anchor="ctr"/>
          <a:lstStyle>
            <a:lvl1pPr>
              <a:defRPr lang="en-US" sz="1500" b="0" i="0" kern="1200" dirty="0">
                <a:solidFill>
                  <a:schemeClr val="bg1">
                    <a:lumMod val="50000"/>
                  </a:schemeClr>
                </a:solidFill>
                <a:latin typeface="Poppins" pitchFamily="2" charset="77"/>
                <a:ea typeface="+mn-ea"/>
                <a:cs typeface="Poppins" pitchFamily="2" charset="77"/>
              </a:defRPr>
            </a:lvl1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pPr>
            <a:r>
              <a:rPr lang="en-US"/>
              <a:t>VIDEO HERE</a:t>
            </a:r>
          </a:p>
        </p:txBody>
      </p:sp>
      <p:sp>
        <p:nvSpPr>
          <p:cNvPr id="5" name="Text Placeholder 13">
            <a:extLst>
              <a:ext uri="{FF2B5EF4-FFF2-40B4-BE49-F238E27FC236}">
                <a16:creationId xmlns:a16="http://schemas.microsoft.com/office/drawing/2014/main" id="{113F63B7-FFEE-7445-A8C3-B5C9EC71449D}"/>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2446435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OCUM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3" y="1764000"/>
            <a:ext cx="2161742"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2161742"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Content Placeholder 18">
            <a:extLst>
              <a:ext uri="{FF2B5EF4-FFF2-40B4-BE49-F238E27FC236}">
                <a16:creationId xmlns:a16="http://schemas.microsoft.com/office/drawing/2014/main" id="{887009DF-4553-2045-84EB-C1AD14AC82C8}"/>
              </a:ext>
            </a:extLst>
          </p:cNvPr>
          <p:cNvSpPr>
            <a:spLocks noGrp="1"/>
          </p:cNvSpPr>
          <p:nvPr>
            <p:ph sz="quarter" idx="14" hasCustomPrompt="1"/>
          </p:nvPr>
        </p:nvSpPr>
        <p:spPr>
          <a:xfrm>
            <a:off x="3389254"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2" name="Content Placeholder 18">
            <a:extLst>
              <a:ext uri="{FF2B5EF4-FFF2-40B4-BE49-F238E27FC236}">
                <a16:creationId xmlns:a16="http://schemas.microsoft.com/office/drawing/2014/main" id="{77E3FB11-D1C6-F744-A889-FFF07C80C4DE}"/>
              </a:ext>
            </a:extLst>
          </p:cNvPr>
          <p:cNvSpPr>
            <a:spLocks noGrp="1"/>
          </p:cNvSpPr>
          <p:nvPr>
            <p:ph sz="quarter" idx="15" hasCustomPrompt="1"/>
          </p:nvPr>
        </p:nvSpPr>
        <p:spPr>
          <a:xfrm>
            <a:off x="5794997"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3" name="Content Placeholder 18">
            <a:extLst>
              <a:ext uri="{FF2B5EF4-FFF2-40B4-BE49-F238E27FC236}">
                <a16:creationId xmlns:a16="http://schemas.microsoft.com/office/drawing/2014/main" id="{BA52B348-5329-584A-B824-A34607C656FE}"/>
              </a:ext>
            </a:extLst>
          </p:cNvPr>
          <p:cNvSpPr>
            <a:spLocks noGrp="1"/>
          </p:cNvSpPr>
          <p:nvPr>
            <p:ph sz="quarter" idx="16" hasCustomPrompt="1"/>
          </p:nvPr>
        </p:nvSpPr>
        <p:spPr>
          <a:xfrm>
            <a:off x="8200740"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Tree>
    <p:extLst>
      <p:ext uri="{BB962C8B-B14F-4D97-AF65-F5344CB8AC3E}">
        <p14:creationId xmlns:p14="http://schemas.microsoft.com/office/powerpoint/2010/main" val="112562457"/>
      </p:ext>
    </p:extLst>
  </p:cSld>
  <p:clrMapOvr>
    <a:masterClrMapping/>
  </p:clrMapOvr>
  <p:extLst>
    <p:ext uri="{DCECCB84-F9BA-43D5-87BE-67443E8EF086}">
      <p15:sldGuideLst xmlns:p15="http://schemas.microsoft.com/office/powerpoint/2012/main">
        <p15:guide id="1" orient="horz" pos="1428">
          <p15:clr>
            <a:srgbClr val="FBAE40"/>
          </p15:clr>
        </p15:guide>
        <p15:guide id="2" pos="33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NUE P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7AD95C6-BD39-7845-BB06-1D203C43C31C}"/>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Name of venue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3" y="2268000"/>
            <a:ext cx="4445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26" name="Picture Placeholder 5">
            <a:extLst>
              <a:ext uri="{FF2B5EF4-FFF2-40B4-BE49-F238E27FC236}">
                <a16:creationId xmlns:a16="http://schemas.microsoft.com/office/drawing/2014/main" id="{C0EB4AB6-AB47-F24A-A1EA-6AB825498C10}"/>
              </a:ext>
            </a:extLst>
          </p:cNvPr>
          <p:cNvSpPr>
            <a:spLocks noGrp="1"/>
          </p:cNvSpPr>
          <p:nvPr>
            <p:ph type="pic" sz="quarter" idx="14" hasCustomPrompt="1"/>
          </p:nvPr>
        </p:nvSpPr>
        <p:spPr>
          <a:xfrm>
            <a:off x="5181525" y="4204624"/>
            <a:ext cx="2689138" cy="256289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7" name="Picture Placeholder 5">
            <a:extLst>
              <a:ext uri="{FF2B5EF4-FFF2-40B4-BE49-F238E27FC236}">
                <a16:creationId xmlns:a16="http://schemas.microsoft.com/office/drawing/2014/main" id="{6C6DE4B2-B38A-C843-A68E-CE9E6455B159}"/>
              </a:ext>
            </a:extLst>
          </p:cNvPr>
          <p:cNvSpPr>
            <a:spLocks noGrp="1"/>
          </p:cNvSpPr>
          <p:nvPr>
            <p:ph type="pic" sz="quarter" idx="15" hasCustomPrompt="1"/>
          </p:nvPr>
        </p:nvSpPr>
        <p:spPr>
          <a:xfrm>
            <a:off x="2948440" y="4204624"/>
            <a:ext cx="2091400" cy="255016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8" name="Picture Placeholder 5">
            <a:extLst>
              <a:ext uri="{FF2B5EF4-FFF2-40B4-BE49-F238E27FC236}">
                <a16:creationId xmlns:a16="http://schemas.microsoft.com/office/drawing/2014/main" id="{F1FFA5C8-42E9-E945-BA77-044FC495EB82}"/>
              </a:ext>
            </a:extLst>
          </p:cNvPr>
          <p:cNvSpPr>
            <a:spLocks noGrp="1"/>
          </p:cNvSpPr>
          <p:nvPr>
            <p:ph type="pic" sz="quarter" idx="16" hasCustomPrompt="1"/>
          </p:nvPr>
        </p:nvSpPr>
        <p:spPr>
          <a:xfrm>
            <a:off x="8002675" y="4204624"/>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9" name="Oval 18">
            <a:extLst>
              <a:ext uri="{FF2B5EF4-FFF2-40B4-BE49-F238E27FC236}">
                <a16:creationId xmlns:a16="http://schemas.microsoft.com/office/drawing/2014/main" id="{0F029FB3-8C48-6543-BEEC-FDDA6DF86AC6}"/>
              </a:ext>
            </a:extLst>
          </p:cNvPr>
          <p:cNvSpPr/>
          <p:nvPr userDrawn="1"/>
        </p:nvSpPr>
        <p:spPr>
          <a:xfrm>
            <a:off x="122307" y="4204625"/>
            <a:ext cx="2568634" cy="25686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4C65B06-A9CA-D546-9A6F-B1F5BB18BF10}"/>
              </a:ext>
            </a:extLst>
          </p:cNvPr>
          <p:cNvSpPr>
            <a:spLocks noGrp="1"/>
          </p:cNvSpPr>
          <p:nvPr>
            <p:ph type="body" sz="quarter" idx="17" hasCustomPrompt="1"/>
          </p:nvPr>
        </p:nvSpPr>
        <p:spPr>
          <a:xfrm>
            <a:off x="379806" y="4648912"/>
            <a:ext cx="2084387" cy="1711067"/>
          </a:xfrm>
          <a:prstGeom prst="rect">
            <a:avLst/>
          </a:prstGeom>
        </p:spPr>
        <p:txBody>
          <a:bodyPr anchor="ctr"/>
          <a:lstStyle>
            <a:lvl1pPr marL="0" indent="0" algn="ctr">
              <a:lnSpc>
                <a:spcPts val="1500"/>
              </a:lnSpc>
              <a:spcBef>
                <a:spcPts val="0"/>
              </a:spcBef>
              <a:buNone/>
              <a:tabLst/>
              <a:defRPr lang="en-GB" sz="1100" b="1" i="0" kern="1200" dirty="0" smtClean="0">
                <a:solidFill>
                  <a:schemeClr val="tx1"/>
                </a:solidFill>
                <a:latin typeface="Poppins" pitchFamily="2" charset="77"/>
                <a:ea typeface="+mn-ea"/>
                <a:cs typeface="Poppins" pitchFamily="2" charset="77"/>
              </a:defRPr>
            </a:lvl1pPr>
            <a:lvl2pPr marL="0" indent="0" algn="ctr">
              <a:lnSpc>
                <a:spcPts val="1500"/>
              </a:lnSpc>
              <a:spcBef>
                <a:spcPts val="0"/>
              </a:spcBef>
              <a:buNone/>
              <a:tabLst/>
              <a:defRPr lang="en-GB" sz="1100" b="1" i="0" kern="1200" dirty="0" smtClean="0">
                <a:solidFill>
                  <a:schemeClr val="bg1"/>
                </a:solidFill>
                <a:latin typeface="Poppins" pitchFamily="2" charset="77"/>
                <a:ea typeface="+mn-ea"/>
                <a:cs typeface="Poppins" pitchFamily="2" charset="77"/>
              </a:defRPr>
            </a:lvl2pPr>
            <a:lvl3pPr marL="1007943" indent="0" algn="ctr">
              <a:buNone/>
              <a:defRPr/>
            </a:lvl3pPr>
            <a:lvl4pPr marL="1511914" indent="0" algn="ctr">
              <a:buNone/>
              <a:defRPr/>
            </a:lvl4pPr>
            <a:lvl5pPr marL="2015886" indent="0" algn="ctr">
              <a:buNone/>
              <a:defRPr/>
            </a:lvl5pPr>
          </a:lstStyle>
          <a:p>
            <a:pPr lvl="0"/>
            <a:r>
              <a:rPr lang="en-GB"/>
              <a:t>Click to add a title</a:t>
            </a:r>
          </a:p>
          <a:p>
            <a:pPr lvl="1"/>
            <a:r>
              <a:rPr lang="en-GB"/>
              <a:t>Second level</a:t>
            </a:r>
          </a:p>
        </p:txBody>
      </p:sp>
      <p:sp>
        <p:nvSpPr>
          <p:cNvPr id="22" name="Picture Placeholder 5">
            <a:extLst>
              <a:ext uri="{FF2B5EF4-FFF2-40B4-BE49-F238E27FC236}">
                <a16:creationId xmlns:a16="http://schemas.microsoft.com/office/drawing/2014/main" id="{5F7E2671-4936-F54B-967B-0C45DEE2B8B5}"/>
              </a:ext>
            </a:extLst>
          </p:cNvPr>
          <p:cNvSpPr>
            <a:spLocks noGrp="1"/>
          </p:cNvSpPr>
          <p:nvPr>
            <p:ph type="pic" sz="quarter" idx="18" hasCustomPrompt="1"/>
          </p:nvPr>
        </p:nvSpPr>
        <p:spPr>
          <a:xfrm>
            <a:off x="8002675" y="5559895"/>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3" name="Text Placeholder 15">
            <a:extLst>
              <a:ext uri="{FF2B5EF4-FFF2-40B4-BE49-F238E27FC236}">
                <a16:creationId xmlns:a16="http://schemas.microsoft.com/office/drawing/2014/main" id="{A006D9E3-2521-0C47-9EBA-0D2B1D540F1F}"/>
              </a:ext>
            </a:extLst>
          </p:cNvPr>
          <p:cNvSpPr>
            <a:spLocks noGrp="1"/>
          </p:cNvSpPr>
          <p:nvPr>
            <p:ph type="body" sz="quarter" idx="19" hasCustomPrompt="1"/>
          </p:nvPr>
        </p:nvSpPr>
        <p:spPr>
          <a:xfrm>
            <a:off x="5706000" y="2268000"/>
            <a:ext cx="4446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2149391036"/>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4446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5">
            <a:extLst>
              <a:ext uri="{FF2B5EF4-FFF2-40B4-BE49-F238E27FC236}">
                <a16:creationId xmlns:a16="http://schemas.microsoft.com/office/drawing/2014/main" id="{9580E88B-E301-0A44-8C77-1BBE28E9C6D8}"/>
              </a:ext>
            </a:extLst>
          </p:cNvPr>
          <p:cNvSpPr>
            <a:spLocks noGrp="1"/>
          </p:cNvSpPr>
          <p:nvPr>
            <p:ph type="body" sz="quarter" idx="14" hasCustomPrompt="1"/>
          </p:nvPr>
        </p:nvSpPr>
        <p:spPr>
          <a:xfrm>
            <a:off x="5706000"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4253543105"/>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XT-BULLET POI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3682909258"/>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BULLET POINTS-LARG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5">
            <a:extLst>
              <a:ext uri="{FF2B5EF4-FFF2-40B4-BE49-F238E27FC236}">
                <a16:creationId xmlns:a16="http://schemas.microsoft.com/office/drawing/2014/main" id="{32D92578-8023-BA48-BA03-045E7C03A14B}"/>
              </a:ext>
            </a:extLst>
          </p:cNvPr>
          <p:cNvSpPr>
            <a:spLocks noGrp="1"/>
          </p:cNvSpPr>
          <p:nvPr>
            <p:ph type="body" sz="quarter" idx="12" hasCustomPrompt="1"/>
          </p:nvPr>
        </p:nvSpPr>
        <p:spPr>
          <a:xfrm>
            <a:off x="900113"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
        <p:nvSpPr>
          <p:cNvPr id="6" name="Text Placeholder 13">
            <a:extLst>
              <a:ext uri="{FF2B5EF4-FFF2-40B4-BE49-F238E27FC236}">
                <a16:creationId xmlns:a16="http://schemas.microsoft.com/office/drawing/2014/main" id="{AC68E48C-3980-0A41-BD72-FED53C39D09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079934AC-5DA8-DA4A-AC2E-E2552F169B2E}"/>
              </a:ext>
            </a:extLst>
          </p:cNvPr>
          <p:cNvSpPr>
            <a:spLocks noGrp="1"/>
          </p:cNvSpPr>
          <p:nvPr>
            <p:ph type="body" sz="quarter" idx="13" hasCustomPrompt="1"/>
          </p:nvPr>
        </p:nvSpPr>
        <p:spPr>
          <a:xfrm>
            <a:off x="5706000"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721130978"/>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able Placeholder 15">
            <a:extLst>
              <a:ext uri="{FF2B5EF4-FFF2-40B4-BE49-F238E27FC236}">
                <a16:creationId xmlns:a16="http://schemas.microsoft.com/office/drawing/2014/main" id="{1F7568FF-ACFD-1645-BEB7-B84DCC40CA7C}"/>
              </a:ext>
            </a:extLst>
          </p:cNvPr>
          <p:cNvSpPr>
            <a:spLocks noGrp="1"/>
          </p:cNvSpPr>
          <p:nvPr>
            <p:ph type="tbl" sz="quarter" idx="10" hasCustomPrompt="1"/>
          </p:nvPr>
        </p:nvSpPr>
        <p:spPr>
          <a:xfrm>
            <a:off x="3672000" y="2286000"/>
            <a:ext cx="4805363" cy="2356829"/>
          </a:xfrm>
          <a:prstGeom prst="rect">
            <a:avLst/>
          </a:prstGeom>
        </p:spPr>
        <p:txBody>
          <a:bodyPr lIns="0" tIns="0" rIns="0" bIns="0">
            <a:noAutofit/>
          </a:bodyPr>
          <a:lstStyle>
            <a:lvl1pPr marL="0" indent="0">
              <a:buNone/>
              <a:defRPr sz="1500" b="1" i="0">
                <a:solidFill>
                  <a:schemeClr val="bg1"/>
                </a:solidFill>
                <a:latin typeface="Poppins" pitchFamily="2" charset="77"/>
                <a:cs typeface="Poppins" pitchFamily="2" charset="77"/>
              </a:defRPr>
            </a:lvl1pPr>
          </a:lstStyle>
          <a:p>
            <a:r>
              <a:rPr lang="en-US"/>
              <a:t>Index</a:t>
            </a:r>
          </a:p>
        </p:txBody>
      </p:sp>
      <p:sp>
        <p:nvSpPr>
          <p:cNvPr id="4" name="TextBox 3">
            <a:extLst>
              <a:ext uri="{FF2B5EF4-FFF2-40B4-BE49-F238E27FC236}">
                <a16:creationId xmlns:a16="http://schemas.microsoft.com/office/drawing/2014/main" id="{1B070E8C-AE38-9D42-BC42-A7F2C8147F33}"/>
              </a:ext>
            </a:extLst>
          </p:cNvPr>
          <p:cNvSpPr txBox="1"/>
          <p:nvPr userDrawn="1"/>
        </p:nvSpPr>
        <p:spPr>
          <a:xfrm>
            <a:off x="3672000" y="1040442"/>
            <a:ext cx="3627371" cy="1046440"/>
          </a:xfrm>
          <a:prstGeom prst="rect">
            <a:avLst/>
          </a:prstGeom>
          <a:noFill/>
        </p:spPr>
        <p:txBody>
          <a:bodyPr wrap="square" lIns="0" tIns="0" rIns="0" bIns="0" rtlCol="0">
            <a:spAutoFit/>
          </a:bodyPr>
          <a:lstStyle/>
          <a:p>
            <a:r>
              <a:rPr lang="en-US" sz="6800" b="0" i="0" spc="500" baseline="0">
                <a:solidFill>
                  <a:schemeClr val="bg1"/>
                </a:solidFill>
                <a:latin typeface="Poppins Light" pitchFamily="2" charset="77"/>
                <a:cs typeface="Poppins Light" pitchFamily="2" charset="77"/>
              </a:rPr>
              <a:t>INDEX</a:t>
            </a:r>
          </a:p>
        </p:txBody>
      </p:sp>
      <p:sp>
        <p:nvSpPr>
          <p:cNvPr id="10" name="Picture Placeholder 9">
            <a:extLst>
              <a:ext uri="{FF2B5EF4-FFF2-40B4-BE49-F238E27FC236}">
                <a16:creationId xmlns:a16="http://schemas.microsoft.com/office/drawing/2014/main" id="{3B5C1E0E-9CB0-034A-B255-45842D38F685}"/>
              </a:ext>
            </a:extLst>
          </p:cNvPr>
          <p:cNvSpPr>
            <a:spLocks noGrp="1"/>
          </p:cNvSpPr>
          <p:nvPr>
            <p:ph type="pic" sz="quarter" idx="14" hasCustomPrompt="1"/>
          </p:nvPr>
        </p:nvSpPr>
        <p:spPr>
          <a:xfrm>
            <a:off x="3672000" y="4497054"/>
            <a:ext cx="1728000" cy="1728000"/>
          </a:xfrm>
          <a:prstGeom prst="ellipse">
            <a:avLst/>
          </a:prstGeom>
        </p:spPr>
        <p:txBody>
          <a:bodyPr anchor="ctr"/>
          <a:lstStyle>
            <a:lvl1pPr marL="0" indent="0" algn="ctr">
              <a:buNone/>
              <a:defRPr sz="1800">
                <a:solidFill>
                  <a:schemeClr val="tx1">
                    <a:lumMod val="65000"/>
                    <a:lumOff val="35000"/>
                  </a:schemeClr>
                </a:solidFill>
              </a:defRPr>
            </a:lvl1pPr>
          </a:lstStyle>
          <a:p>
            <a:r>
              <a:rPr lang="en-US"/>
              <a:t>ADD IMAGE</a:t>
            </a:r>
          </a:p>
        </p:txBody>
      </p:sp>
      <p:sp>
        <p:nvSpPr>
          <p:cNvPr id="11" name="Picture Placeholder 9">
            <a:extLst>
              <a:ext uri="{FF2B5EF4-FFF2-40B4-BE49-F238E27FC236}">
                <a16:creationId xmlns:a16="http://schemas.microsoft.com/office/drawing/2014/main" id="{5A933000-2A4C-5240-BB06-2D7904108B71}"/>
              </a:ext>
            </a:extLst>
          </p:cNvPr>
          <p:cNvSpPr>
            <a:spLocks noGrp="1"/>
          </p:cNvSpPr>
          <p:nvPr>
            <p:ph type="pic" sz="quarter" idx="15" hasCustomPrompt="1"/>
          </p:nvPr>
        </p:nvSpPr>
        <p:spPr>
          <a:xfrm>
            <a:off x="6045881" y="4497054"/>
            <a:ext cx="1728000" cy="1728000"/>
          </a:xfrm>
          <a:prstGeom prst="ellipse">
            <a:avLst/>
          </a:prstGeom>
        </p:spPr>
        <p:txBody>
          <a:bodyPr anchor="ctr"/>
          <a:lstStyle>
            <a:lvl1pPr marL="0" indent="0" algn="ctr">
              <a:buNone/>
              <a:defRPr sz="1800">
                <a:solidFill>
                  <a:schemeClr val="tx1">
                    <a:lumMod val="65000"/>
                    <a:lumOff val="35000"/>
                  </a:schemeClr>
                </a:solidFill>
              </a:defRPr>
            </a:lvl1pPr>
          </a:lstStyle>
          <a:p>
            <a:r>
              <a:rPr lang="en-US"/>
              <a:t>ADD IMAGE</a:t>
            </a:r>
          </a:p>
        </p:txBody>
      </p:sp>
      <p:sp>
        <p:nvSpPr>
          <p:cNvPr id="12" name="Picture Placeholder 9">
            <a:extLst>
              <a:ext uri="{FF2B5EF4-FFF2-40B4-BE49-F238E27FC236}">
                <a16:creationId xmlns:a16="http://schemas.microsoft.com/office/drawing/2014/main" id="{03CAD56C-563D-B14A-A0F9-7BC7F0C74F47}"/>
              </a:ext>
            </a:extLst>
          </p:cNvPr>
          <p:cNvSpPr>
            <a:spLocks noGrp="1"/>
          </p:cNvSpPr>
          <p:nvPr>
            <p:ph type="pic" sz="quarter" idx="16" hasCustomPrompt="1"/>
          </p:nvPr>
        </p:nvSpPr>
        <p:spPr>
          <a:xfrm>
            <a:off x="8419762" y="4497054"/>
            <a:ext cx="1728000" cy="1728000"/>
          </a:xfrm>
          <a:prstGeom prst="ellipse">
            <a:avLst/>
          </a:prstGeom>
        </p:spPr>
        <p:txBody>
          <a:bodyPr anchor="ctr"/>
          <a:lstStyle>
            <a:lvl1pPr marL="0" indent="0" algn="ctr">
              <a:buNone/>
              <a:defRPr sz="1800">
                <a:solidFill>
                  <a:schemeClr val="tx1">
                    <a:lumMod val="65000"/>
                    <a:lumOff val="35000"/>
                  </a:schemeClr>
                </a:solidFill>
              </a:defRPr>
            </a:lvl1pPr>
          </a:lstStyle>
          <a:p>
            <a:r>
              <a:rPr lang="en-US"/>
              <a:t>ADD IMAGE</a:t>
            </a:r>
          </a:p>
        </p:txBody>
      </p:sp>
    </p:spTree>
    <p:extLst>
      <p:ext uri="{BB962C8B-B14F-4D97-AF65-F5344CB8AC3E}">
        <p14:creationId xmlns:p14="http://schemas.microsoft.com/office/powerpoint/2010/main" val="101506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1 x IMAGE ON RIGHT">
    <p:spTree>
      <p:nvGrpSpPr>
        <p:cNvPr id="1" name=""/>
        <p:cNvGrpSpPr/>
        <p:nvPr/>
      </p:nvGrpSpPr>
      <p:grpSpPr>
        <a:xfrm>
          <a:off x="0" y="0"/>
          <a:ext cx="0" cy="0"/>
          <a:chOff x="0" y="0"/>
          <a:chExt cx="0" cy="0"/>
        </a:xfrm>
      </p:grpSpPr>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5480958" y="2271829"/>
            <a:ext cx="5210855" cy="4368252"/>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3">
            <a:extLst>
              <a:ext uri="{FF2B5EF4-FFF2-40B4-BE49-F238E27FC236}">
                <a16:creationId xmlns:a16="http://schemas.microsoft.com/office/drawing/2014/main" id="{9B5750CF-90E1-F245-AD25-028C1D99110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8BDB496C-6D56-DA4E-8DE2-CC6685C3559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8" name="Text Placeholder 15">
            <a:extLst>
              <a:ext uri="{FF2B5EF4-FFF2-40B4-BE49-F238E27FC236}">
                <a16:creationId xmlns:a16="http://schemas.microsoft.com/office/drawing/2014/main" id="{34C3B040-27F5-8049-A2E9-22BA6C95DCC5}"/>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3397449194"/>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2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482622969"/>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 3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Picture Placeholder 5">
            <a:extLst>
              <a:ext uri="{FF2B5EF4-FFF2-40B4-BE49-F238E27FC236}">
                <a16:creationId xmlns:a16="http://schemas.microsoft.com/office/drawing/2014/main" id="{4764CE45-20A8-9244-9C37-6A23E5C09B1C}"/>
              </a:ext>
            </a:extLst>
          </p:cNvPr>
          <p:cNvSpPr>
            <a:spLocks noGrp="1"/>
          </p:cNvSpPr>
          <p:nvPr>
            <p:ph type="pic" sz="quarter" idx="20" hasCustomPrompt="1"/>
          </p:nvPr>
        </p:nvSpPr>
        <p:spPr>
          <a:xfrm>
            <a:off x="5470071" y="4896385"/>
            <a:ext cx="1731918" cy="156537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1624919044"/>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6 x IMAGES - RIGHT">
    <p:spTree>
      <p:nvGrpSpPr>
        <p:cNvPr id="1" name=""/>
        <p:cNvGrpSpPr/>
        <p:nvPr/>
      </p:nvGrpSpPr>
      <p:grpSpPr>
        <a:xfrm>
          <a:off x="0" y="0"/>
          <a:ext cx="0" cy="0"/>
          <a:chOff x="0" y="0"/>
          <a:chExt cx="0" cy="0"/>
        </a:xfrm>
      </p:grpSpPr>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3" y="2262406"/>
            <a:ext cx="2857799"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63284"/>
            <a:ext cx="3010014"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0" y="4896387"/>
            <a:ext cx="2989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2" name="Text Placeholder 15">
            <a:extLst>
              <a:ext uri="{FF2B5EF4-FFF2-40B4-BE49-F238E27FC236}">
                <a16:creationId xmlns:a16="http://schemas.microsoft.com/office/drawing/2014/main" id="{88B80D26-0B2F-744B-B00B-57DB548B9CDC}"/>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3" name="Text Placeholder 15">
            <a:extLst>
              <a:ext uri="{FF2B5EF4-FFF2-40B4-BE49-F238E27FC236}">
                <a16:creationId xmlns:a16="http://schemas.microsoft.com/office/drawing/2014/main" id="{16E6FD9D-EE8B-7246-8BBF-331B4D6C5495}"/>
              </a:ext>
            </a:extLst>
          </p:cNvPr>
          <p:cNvSpPr>
            <a:spLocks noGrp="1"/>
          </p:cNvSpPr>
          <p:nvPr>
            <p:ph type="body" sz="quarter" idx="20" hasCustomPrompt="1"/>
          </p:nvPr>
        </p:nvSpPr>
        <p:spPr>
          <a:xfrm>
            <a:off x="900113" y="2271830"/>
            <a:ext cx="3402466" cy="247929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271998190"/>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MAGES ONLY">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68000"/>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29" name="Picture Placeholder 5">
            <a:extLst>
              <a:ext uri="{FF2B5EF4-FFF2-40B4-BE49-F238E27FC236}">
                <a16:creationId xmlns:a16="http://schemas.microsoft.com/office/drawing/2014/main" id="{FF561ED9-7691-4E4A-860F-C88DD714221D}"/>
              </a:ext>
            </a:extLst>
          </p:cNvPr>
          <p:cNvSpPr>
            <a:spLocks noGrp="1"/>
          </p:cNvSpPr>
          <p:nvPr>
            <p:ph type="pic" sz="quarter" idx="13" hasCustomPrompt="1"/>
          </p:nvPr>
        </p:nvSpPr>
        <p:spPr>
          <a:xfrm>
            <a:off x="0" y="2232000"/>
            <a:ext cx="4536000" cy="252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4" y="2232000"/>
            <a:ext cx="1950802"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32878"/>
            <a:ext cx="3010014" cy="2519122"/>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792000" y="4896387"/>
            <a:ext cx="2197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3098514317"/>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TEXT - LARGE IMAGES">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6800149" y="2279412"/>
            <a:ext cx="3891663" cy="276450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6777778" y="5186700"/>
            <a:ext cx="2039651" cy="1689683"/>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2304734" cy="1965434"/>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2" name="Picture Placeholder 5">
            <a:extLst>
              <a:ext uri="{FF2B5EF4-FFF2-40B4-BE49-F238E27FC236}">
                <a16:creationId xmlns:a16="http://schemas.microsoft.com/office/drawing/2014/main" id="{87F883BB-6AEE-F34C-B847-5150BF5595E2}"/>
              </a:ext>
            </a:extLst>
          </p:cNvPr>
          <p:cNvSpPr>
            <a:spLocks noGrp="1"/>
          </p:cNvSpPr>
          <p:nvPr>
            <p:ph type="pic" sz="quarter" idx="21" hasCustomPrompt="1"/>
          </p:nvPr>
        </p:nvSpPr>
        <p:spPr>
          <a:xfrm>
            <a:off x="3204848" y="3509269"/>
            <a:ext cx="3441930" cy="304761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3338923351"/>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 SMALL IMAGE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8000"/>
            <a:ext cx="4446000" cy="292230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8000"/>
            <a:ext cx="4446000" cy="2922310"/>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Picture Placeholder 5">
            <a:extLst>
              <a:ext uri="{FF2B5EF4-FFF2-40B4-BE49-F238E27FC236}">
                <a16:creationId xmlns:a16="http://schemas.microsoft.com/office/drawing/2014/main" id="{D8D35196-7E75-BF49-BFFE-661CDCD254B2}"/>
              </a:ext>
            </a:extLst>
          </p:cNvPr>
          <p:cNvSpPr>
            <a:spLocks noGrp="1"/>
          </p:cNvSpPr>
          <p:nvPr>
            <p:ph type="pic" sz="quarter" idx="16" hasCustomPrompt="1"/>
          </p:nvPr>
        </p:nvSpPr>
        <p:spPr>
          <a:xfrm>
            <a:off x="0" y="5329645"/>
            <a:ext cx="1728000" cy="1546741"/>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D1109F32-CAA8-F44A-AE65-46495A9FF123}"/>
              </a:ext>
            </a:extLst>
          </p:cNvPr>
          <p:cNvSpPr>
            <a:spLocks noGrp="1"/>
          </p:cNvSpPr>
          <p:nvPr>
            <p:ph type="pic" sz="quarter" idx="17" hasCustomPrompt="1"/>
          </p:nvPr>
        </p:nvSpPr>
        <p:spPr>
          <a:xfrm>
            <a:off x="1872000" y="5329645"/>
            <a:ext cx="2249805"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Picture Placeholder 5">
            <a:extLst>
              <a:ext uri="{FF2B5EF4-FFF2-40B4-BE49-F238E27FC236}">
                <a16:creationId xmlns:a16="http://schemas.microsoft.com/office/drawing/2014/main" id="{07496437-CD70-6B4A-9CF3-D7DB3CF36F81}"/>
              </a:ext>
            </a:extLst>
          </p:cNvPr>
          <p:cNvSpPr>
            <a:spLocks noGrp="1"/>
          </p:cNvSpPr>
          <p:nvPr>
            <p:ph type="pic" sz="quarter" idx="18" hasCustomPrompt="1"/>
          </p:nvPr>
        </p:nvSpPr>
        <p:spPr>
          <a:xfrm>
            <a:off x="4265805" y="5329644"/>
            <a:ext cx="1523932"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0" name="Picture Placeholder 5">
            <a:extLst>
              <a:ext uri="{FF2B5EF4-FFF2-40B4-BE49-F238E27FC236}">
                <a16:creationId xmlns:a16="http://schemas.microsoft.com/office/drawing/2014/main" id="{8A82538B-ACE4-D843-A212-F9C1E8D074FE}"/>
              </a:ext>
            </a:extLst>
          </p:cNvPr>
          <p:cNvSpPr>
            <a:spLocks noGrp="1"/>
          </p:cNvSpPr>
          <p:nvPr>
            <p:ph type="pic" sz="quarter" idx="19" hasCustomPrompt="1"/>
          </p:nvPr>
        </p:nvSpPr>
        <p:spPr>
          <a:xfrm>
            <a:off x="5933737" y="5329644"/>
            <a:ext cx="1908596" cy="154673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Picture Placeholder 5">
            <a:extLst>
              <a:ext uri="{FF2B5EF4-FFF2-40B4-BE49-F238E27FC236}">
                <a16:creationId xmlns:a16="http://schemas.microsoft.com/office/drawing/2014/main" id="{B4B1964C-7B06-9B49-9A24-A569BF72EC2C}"/>
              </a:ext>
            </a:extLst>
          </p:cNvPr>
          <p:cNvSpPr>
            <a:spLocks noGrp="1"/>
          </p:cNvSpPr>
          <p:nvPr>
            <p:ph type="pic" sz="quarter" idx="20" hasCustomPrompt="1"/>
          </p:nvPr>
        </p:nvSpPr>
        <p:spPr>
          <a:xfrm>
            <a:off x="7986333" y="5329644"/>
            <a:ext cx="2705480" cy="154674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3587074056"/>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 - IMAGE AT BOTTOM">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86C578FF-CF47-324E-8216-1B9901E720B6}"/>
              </a:ext>
            </a:extLst>
          </p:cNvPr>
          <p:cNvSpPr>
            <a:spLocks noGrp="1"/>
          </p:cNvSpPr>
          <p:nvPr>
            <p:ph type="body" sz="quarter" idx="11" hasCustomPrompt="1"/>
          </p:nvPr>
        </p:nvSpPr>
        <p:spPr>
          <a:xfrm>
            <a:off x="900113" y="1800001"/>
            <a:ext cx="4320000" cy="482993"/>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900000" y="2914116"/>
            <a:ext cx="8780575" cy="3578758"/>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5">
            <a:extLst>
              <a:ext uri="{FF2B5EF4-FFF2-40B4-BE49-F238E27FC236}">
                <a16:creationId xmlns:a16="http://schemas.microsoft.com/office/drawing/2014/main" id="{E9D5F940-4214-6B46-B38F-020CDFBAE40D}"/>
              </a:ext>
            </a:extLst>
          </p:cNvPr>
          <p:cNvSpPr>
            <a:spLocks noGrp="1"/>
          </p:cNvSpPr>
          <p:nvPr>
            <p:ph type="body" sz="quarter" idx="12" hasCustomPrompt="1"/>
          </p:nvPr>
        </p:nvSpPr>
        <p:spPr>
          <a:xfrm>
            <a:off x="900113" y="2282994"/>
            <a:ext cx="4320000" cy="63112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3">
            <a:extLst>
              <a:ext uri="{FF2B5EF4-FFF2-40B4-BE49-F238E27FC236}">
                <a16:creationId xmlns:a16="http://schemas.microsoft.com/office/drawing/2014/main" id="{8A520805-E667-DB45-AED9-D55889A8D090}"/>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4247559371"/>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8" name="Text Placeholder 15">
            <a:extLst>
              <a:ext uri="{FF2B5EF4-FFF2-40B4-BE49-F238E27FC236}">
                <a16:creationId xmlns:a16="http://schemas.microsoft.com/office/drawing/2014/main" id="{213023D2-E110-F14A-8EB2-B12697F1F00F}"/>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3" name="Media Placeholder 2">
            <a:extLst>
              <a:ext uri="{FF2B5EF4-FFF2-40B4-BE49-F238E27FC236}">
                <a16:creationId xmlns:a16="http://schemas.microsoft.com/office/drawing/2014/main" id="{06FDEC2F-B3B1-7F40-9742-F4BAB7DE5254}"/>
              </a:ext>
            </a:extLst>
          </p:cNvPr>
          <p:cNvSpPr>
            <a:spLocks noGrp="1"/>
          </p:cNvSpPr>
          <p:nvPr>
            <p:ph type="media" sz="quarter" idx="12" hasCustomPrompt="1"/>
          </p:nvPr>
        </p:nvSpPr>
        <p:spPr>
          <a:xfrm>
            <a:off x="900001" y="2354263"/>
            <a:ext cx="8876298" cy="4543425"/>
          </a:xfrm>
          <a:prstGeom prst="rect">
            <a:avLst/>
          </a:prstGeom>
        </p:spPr>
        <p:txBody>
          <a:bodyPr anchor="ctr"/>
          <a:lstStyle>
            <a:lvl1pPr>
              <a:defRPr lang="en-US" sz="1500" b="0" i="0" kern="1200" dirty="0">
                <a:solidFill>
                  <a:schemeClr val="bg1">
                    <a:lumMod val="50000"/>
                  </a:schemeClr>
                </a:solidFill>
                <a:latin typeface="Poppins" pitchFamily="2" charset="77"/>
                <a:ea typeface="+mn-ea"/>
                <a:cs typeface="Poppins" pitchFamily="2" charset="77"/>
              </a:defRPr>
            </a:lvl1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pPr>
            <a:r>
              <a:rPr lang="en-US"/>
              <a:t>VIDEO HERE</a:t>
            </a:r>
          </a:p>
        </p:txBody>
      </p:sp>
      <p:sp>
        <p:nvSpPr>
          <p:cNvPr id="5" name="Text Placeholder 13">
            <a:extLst>
              <a:ext uri="{FF2B5EF4-FFF2-40B4-BE49-F238E27FC236}">
                <a16:creationId xmlns:a16="http://schemas.microsoft.com/office/drawing/2014/main" id="{113F63B7-FFEE-7445-A8C3-B5C9EC71449D}"/>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402620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OCUME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3" y="1764000"/>
            <a:ext cx="2161742"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2161742"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Content Placeholder 18">
            <a:extLst>
              <a:ext uri="{FF2B5EF4-FFF2-40B4-BE49-F238E27FC236}">
                <a16:creationId xmlns:a16="http://schemas.microsoft.com/office/drawing/2014/main" id="{887009DF-4553-2045-84EB-C1AD14AC82C8}"/>
              </a:ext>
            </a:extLst>
          </p:cNvPr>
          <p:cNvSpPr>
            <a:spLocks noGrp="1"/>
          </p:cNvSpPr>
          <p:nvPr>
            <p:ph sz="quarter" idx="14" hasCustomPrompt="1"/>
          </p:nvPr>
        </p:nvSpPr>
        <p:spPr>
          <a:xfrm>
            <a:off x="3389254"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2" name="Content Placeholder 18">
            <a:extLst>
              <a:ext uri="{FF2B5EF4-FFF2-40B4-BE49-F238E27FC236}">
                <a16:creationId xmlns:a16="http://schemas.microsoft.com/office/drawing/2014/main" id="{77E3FB11-D1C6-F744-A889-FFF07C80C4DE}"/>
              </a:ext>
            </a:extLst>
          </p:cNvPr>
          <p:cNvSpPr>
            <a:spLocks noGrp="1"/>
          </p:cNvSpPr>
          <p:nvPr>
            <p:ph sz="quarter" idx="15" hasCustomPrompt="1"/>
          </p:nvPr>
        </p:nvSpPr>
        <p:spPr>
          <a:xfrm>
            <a:off x="5794997"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
        <p:nvSpPr>
          <p:cNvPr id="13" name="Content Placeholder 18">
            <a:extLst>
              <a:ext uri="{FF2B5EF4-FFF2-40B4-BE49-F238E27FC236}">
                <a16:creationId xmlns:a16="http://schemas.microsoft.com/office/drawing/2014/main" id="{BA52B348-5329-584A-B824-A34607C656FE}"/>
              </a:ext>
            </a:extLst>
          </p:cNvPr>
          <p:cNvSpPr>
            <a:spLocks noGrp="1"/>
          </p:cNvSpPr>
          <p:nvPr>
            <p:ph sz="quarter" idx="16" hasCustomPrompt="1"/>
          </p:nvPr>
        </p:nvSpPr>
        <p:spPr>
          <a:xfrm>
            <a:off x="8200740" y="2287191"/>
            <a:ext cx="2151017" cy="3030734"/>
          </a:xfrm>
          <a:prstGeom prst="rect">
            <a:avLst/>
          </a:prstGeom>
          <a:ln w="76200">
            <a:solidFill>
              <a:schemeClr val="accent1"/>
            </a:solidFill>
            <a:miter lim="800000"/>
          </a:ln>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DOCUMENTS</a:t>
            </a:r>
          </a:p>
        </p:txBody>
      </p:sp>
    </p:spTree>
    <p:extLst>
      <p:ext uri="{BB962C8B-B14F-4D97-AF65-F5344CB8AC3E}">
        <p14:creationId xmlns:p14="http://schemas.microsoft.com/office/powerpoint/2010/main" val="908577987"/>
      </p:ext>
    </p:extLst>
  </p:cSld>
  <p:clrMapOvr>
    <a:masterClrMapping/>
  </p:clrMapOvr>
  <p:extLst>
    <p:ext uri="{DCECCB84-F9BA-43D5-87BE-67443E8EF086}">
      <p15:sldGuideLst xmlns:p15="http://schemas.microsoft.com/office/powerpoint/2012/main">
        <p15:guide id="1" orient="horz" pos="1428">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3">
            <a:extLst>
              <a:ext uri="{FF2B5EF4-FFF2-40B4-BE49-F238E27FC236}">
                <a16:creationId xmlns:a16="http://schemas.microsoft.com/office/drawing/2014/main" id="{39B3F42E-0BEA-C446-93BF-8F63394E39D5}"/>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15D921AA-05DF-8041-B0A5-CEA307BB0043}"/>
              </a:ext>
            </a:extLst>
          </p:cNvPr>
          <p:cNvSpPr>
            <a:spLocks noGrp="1"/>
          </p:cNvSpPr>
          <p:nvPr>
            <p:ph type="body" sz="quarter" idx="13" hasCustomPrompt="1"/>
          </p:nvPr>
        </p:nvSpPr>
        <p:spPr>
          <a:xfrm>
            <a:off x="900113" y="2271830"/>
            <a:ext cx="4446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7" name="Text Placeholder 15">
            <a:extLst>
              <a:ext uri="{FF2B5EF4-FFF2-40B4-BE49-F238E27FC236}">
                <a16:creationId xmlns:a16="http://schemas.microsoft.com/office/drawing/2014/main" id="{9580E88B-E301-0A44-8C77-1BBE28E9C6D8}"/>
              </a:ext>
            </a:extLst>
          </p:cNvPr>
          <p:cNvSpPr>
            <a:spLocks noGrp="1"/>
          </p:cNvSpPr>
          <p:nvPr>
            <p:ph type="body" sz="quarter" idx="14" hasCustomPrompt="1"/>
          </p:nvPr>
        </p:nvSpPr>
        <p:spPr>
          <a:xfrm>
            <a:off x="5706000"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2781248459"/>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NUE P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7AD95C6-BD39-7845-BB06-1D203C43C31C}"/>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Name of venue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3" y="2268000"/>
            <a:ext cx="4445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26" name="Picture Placeholder 5">
            <a:extLst>
              <a:ext uri="{FF2B5EF4-FFF2-40B4-BE49-F238E27FC236}">
                <a16:creationId xmlns:a16="http://schemas.microsoft.com/office/drawing/2014/main" id="{C0EB4AB6-AB47-F24A-A1EA-6AB825498C10}"/>
              </a:ext>
            </a:extLst>
          </p:cNvPr>
          <p:cNvSpPr>
            <a:spLocks noGrp="1"/>
          </p:cNvSpPr>
          <p:nvPr>
            <p:ph type="pic" sz="quarter" idx="14" hasCustomPrompt="1"/>
          </p:nvPr>
        </p:nvSpPr>
        <p:spPr>
          <a:xfrm>
            <a:off x="5181525" y="4204624"/>
            <a:ext cx="2689138" cy="256289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7" name="Picture Placeholder 5">
            <a:extLst>
              <a:ext uri="{FF2B5EF4-FFF2-40B4-BE49-F238E27FC236}">
                <a16:creationId xmlns:a16="http://schemas.microsoft.com/office/drawing/2014/main" id="{6C6DE4B2-B38A-C843-A68E-CE9E6455B159}"/>
              </a:ext>
            </a:extLst>
          </p:cNvPr>
          <p:cNvSpPr>
            <a:spLocks noGrp="1"/>
          </p:cNvSpPr>
          <p:nvPr>
            <p:ph type="pic" sz="quarter" idx="15" hasCustomPrompt="1"/>
          </p:nvPr>
        </p:nvSpPr>
        <p:spPr>
          <a:xfrm>
            <a:off x="2948440" y="4204624"/>
            <a:ext cx="2091400" cy="255016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8" name="Picture Placeholder 5">
            <a:extLst>
              <a:ext uri="{FF2B5EF4-FFF2-40B4-BE49-F238E27FC236}">
                <a16:creationId xmlns:a16="http://schemas.microsoft.com/office/drawing/2014/main" id="{F1FFA5C8-42E9-E945-BA77-044FC495EB82}"/>
              </a:ext>
            </a:extLst>
          </p:cNvPr>
          <p:cNvSpPr>
            <a:spLocks noGrp="1"/>
          </p:cNvSpPr>
          <p:nvPr>
            <p:ph type="pic" sz="quarter" idx="16" hasCustomPrompt="1"/>
          </p:nvPr>
        </p:nvSpPr>
        <p:spPr>
          <a:xfrm>
            <a:off x="8002675" y="4204624"/>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9" name="Oval 18">
            <a:extLst>
              <a:ext uri="{FF2B5EF4-FFF2-40B4-BE49-F238E27FC236}">
                <a16:creationId xmlns:a16="http://schemas.microsoft.com/office/drawing/2014/main" id="{0F029FB3-8C48-6543-BEEC-FDDA6DF86AC6}"/>
              </a:ext>
            </a:extLst>
          </p:cNvPr>
          <p:cNvSpPr/>
          <p:nvPr userDrawn="1"/>
        </p:nvSpPr>
        <p:spPr>
          <a:xfrm>
            <a:off x="122307" y="4204625"/>
            <a:ext cx="2568634" cy="25686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4C65B06-A9CA-D546-9A6F-B1F5BB18BF10}"/>
              </a:ext>
            </a:extLst>
          </p:cNvPr>
          <p:cNvSpPr>
            <a:spLocks noGrp="1"/>
          </p:cNvSpPr>
          <p:nvPr>
            <p:ph type="body" sz="quarter" idx="17" hasCustomPrompt="1"/>
          </p:nvPr>
        </p:nvSpPr>
        <p:spPr>
          <a:xfrm>
            <a:off x="379806" y="4648912"/>
            <a:ext cx="2084387" cy="1711067"/>
          </a:xfrm>
          <a:prstGeom prst="rect">
            <a:avLst/>
          </a:prstGeom>
        </p:spPr>
        <p:txBody>
          <a:bodyPr anchor="ctr"/>
          <a:lstStyle>
            <a:lvl1pPr marL="0" indent="0" algn="ctr">
              <a:lnSpc>
                <a:spcPts val="1500"/>
              </a:lnSpc>
              <a:spcBef>
                <a:spcPts val="0"/>
              </a:spcBef>
              <a:buNone/>
              <a:tabLst/>
              <a:defRPr lang="en-GB" sz="1100" b="1" i="0" kern="1200" dirty="0" smtClean="0">
                <a:solidFill>
                  <a:schemeClr val="tx1"/>
                </a:solidFill>
                <a:latin typeface="Poppins" pitchFamily="2" charset="77"/>
                <a:ea typeface="+mn-ea"/>
                <a:cs typeface="Poppins" pitchFamily="2" charset="77"/>
              </a:defRPr>
            </a:lvl1pPr>
            <a:lvl2pPr marL="0" indent="0" algn="ctr">
              <a:lnSpc>
                <a:spcPts val="1500"/>
              </a:lnSpc>
              <a:spcBef>
                <a:spcPts val="0"/>
              </a:spcBef>
              <a:buNone/>
              <a:tabLst/>
              <a:defRPr lang="en-GB" sz="1100" b="1" i="0" kern="1200" dirty="0" smtClean="0">
                <a:solidFill>
                  <a:schemeClr val="bg1"/>
                </a:solidFill>
                <a:latin typeface="Poppins" pitchFamily="2" charset="77"/>
                <a:ea typeface="+mn-ea"/>
                <a:cs typeface="Poppins" pitchFamily="2" charset="77"/>
              </a:defRPr>
            </a:lvl2pPr>
            <a:lvl3pPr marL="1007943" indent="0" algn="ctr">
              <a:buNone/>
              <a:defRPr/>
            </a:lvl3pPr>
            <a:lvl4pPr marL="1511914" indent="0" algn="ctr">
              <a:buNone/>
              <a:defRPr/>
            </a:lvl4pPr>
            <a:lvl5pPr marL="2015886" indent="0" algn="ctr">
              <a:buNone/>
              <a:defRPr/>
            </a:lvl5pPr>
          </a:lstStyle>
          <a:p>
            <a:pPr lvl="0"/>
            <a:r>
              <a:rPr lang="en-GB"/>
              <a:t>Click to add a title</a:t>
            </a:r>
          </a:p>
          <a:p>
            <a:pPr lvl="1"/>
            <a:r>
              <a:rPr lang="en-GB"/>
              <a:t>Second level</a:t>
            </a:r>
          </a:p>
        </p:txBody>
      </p:sp>
      <p:sp>
        <p:nvSpPr>
          <p:cNvPr id="22" name="Picture Placeholder 5">
            <a:extLst>
              <a:ext uri="{FF2B5EF4-FFF2-40B4-BE49-F238E27FC236}">
                <a16:creationId xmlns:a16="http://schemas.microsoft.com/office/drawing/2014/main" id="{5F7E2671-4936-F54B-967B-0C45DEE2B8B5}"/>
              </a:ext>
            </a:extLst>
          </p:cNvPr>
          <p:cNvSpPr>
            <a:spLocks noGrp="1"/>
          </p:cNvSpPr>
          <p:nvPr>
            <p:ph type="pic" sz="quarter" idx="18" hasCustomPrompt="1"/>
          </p:nvPr>
        </p:nvSpPr>
        <p:spPr>
          <a:xfrm>
            <a:off x="8002675" y="5559895"/>
            <a:ext cx="2689138" cy="12096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23" name="Text Placeholder 15">
            <a:extLst>
              <a:ext uri="{FF2B5EF4-FFF2-40B4-BE49-F238E27FC236}">
                <a16:creationId xmlns:a16="http://schemas.microsoft.com/office/drawing/2014/main" id="{A006D9E3-2521-0C47-9EBA-0D2B1D540F1F}"/>
              </a:ext>
            </a:extLst>
          </p:cNvPr>
          <p:cNvSpPr>
            <a:spLocks noGrp="1"/>
          </p:cNvSpPr>
          <p:nvPr>
            <p:ph type="body" sz="quarter" idx="19" hasCustomPrompt="1"/>
          </p:nvPr>
        </p:nvSpPr>
        <p:spPr>
          <a:xfrm>
            <a:off x="5706000" y="2268000"/>
            <a:ext cx="4446000" cy="1667186"/>
          </a:xfrm>
          <a:prstGeom prst="rect">
            <a:avLst/>
          </a:prstGeom>
        </p:spPr>
        <p:txBody>
          <a:bodyPr lIns="0" tIns="0" rIns="0" bIns="0" numCol="1" spcCol="54000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853296493"/>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F23DE3A8-397C-1F40-9D78-EBCFD78C3CF6}"/>
              </a:ext>
            </a:extLst>
          </p:cNvPr>
          <p:cNvSpPr>
            <a:spLocks noGrp="1"/>
          </p:cNvSpPr>
          <p:nvPr>
            <p:ph type="body" sz="quarter" idx="11" hasCustomPrompt="1"/>
          </p:nvPr>
        </p:nvSpPr>
        <p:spPr>
          <a:xfrm>
            <a:off x="900000" y="3060000"/>
            <a:ext cx="4670241" cy="1039404"/>
          </a:xfrm>
          <a:prstGeom prst="rect">
            <a:avLst/>
          </a:prstGeom>
        </p:spPr>
        <p:txBody>
          <a:bodyPr lIns="0" tIns="0" rIns="0" bIns="0" anchor="t">
            <a:noAutofit/>
          </a:bodyPr>
          <a:lstStyle>
            <a:lvl1pPr marL="0" indent="0" algn="l">
              <a:lnSpc>
                <a:spcPts val="3900"/>
              </a:lnSpc>
              <a:spcBef>
                <a:spcPts val="0"/>
              </a:spcBef>
              <a:buNone/>
              <a:defRPr sz="3800" b="1" i="0">
                <a:solidFill>
                  <a:schemeClr val="bg1"/>
                </a:solidFill>
                <a:latin typeface="Poppins" pitchFamily="2" charset="77"/>
                <a:cs typeface="Poppins" pitchFamily="2" charset="77"/>
              </a:defRPr>
            </a:lvl1pPr>
          </a:lstStyle>
          <a:p>
            <a:pPr lvl="0"/>
            <a:r>
              <a:rPr lang="en-GB"/>
              <a:t>SECTION DIVIDER</a:t>
            </a:r>
          </a:p>
          <a:p>
            <a:pPr lvl="0"/>
            <a:r>
              <a:rPr lang="en-GB"/>
              <a:t>HEADLINE HERE</a:t>
            </a:r>
          </a:p>
        </p:txBody>
      </p:sp>
      <p:sp>
        <p:nvSpPr>
          <p:cNvPr id="3" name="Text Placeholder 4">
            <a:extLst>
              <a:ext uri="{FF2B5EF4-FFF2-40B4-BE49-F238E27FC236}">
                <a16:creationId xmlns:a16="http://schemas.microsoft.com/office/drawing/2014/main" id="{70E6A990-E9D8-ED48-AD9E-B93BEB464FDF}"/>
              </a:ext>
            </a:extLst>
          </p:cNvPr>
          <p:cNvSpPr>
            <a:spLocks noGrp="1"/>
          </p:cNvSpPr>
          <p:nvPr>
            <p:ph type="body" sz="quarter" idx="12" hasCustomPrompt="1"/>
          </p:nvPr>
        </p:nvSpPr>
        <p:spPr>
          <a:xfrm>
            <a:off x="900000" y="4320000"/>
            <a:ext cx="4670241" cy="1885710"/>
          </a:xfrm>
          <a:prstGeom prst="rect">
            <a:avLst/>
          </a:prstGeom>
        </p:spPr>
        <p:txBody>
          <a:bodyPr lIns="0" tIns="0" rIns="0" bIns="0" anchor="t">
            <a:noAutofit/>
          </a:bodyPr>
          <a:lstStyle>
            <a:lvl1pPr marL="0" indent="0" algn="l">
              <a:lnSpc>
                <a:spcPts val="2900"/>
              </a:lnSpc>
              <a:spcBef>
                <a:spcPts val="0"/>
              </a:spcBef>
              <a:buNone/>
              <a:defRPr sz="2400" b="0" i="0">
                <a:solidFill>
                  <a:schemeClr val="bg1"/>
                </a:solidFill>
                <a:latin typeface="Poppins Light" pitchFamily="2" charset="77"/>
                <a:cs typeface="Poppins Light" pitchFamily="2" charset="77"/>
              </a:defRPr>
            </a:lvl1pPr>
          </a:lstStyle>
          <a:p>
            <a:pPr lvl="0"/>
            <a:r>
              <a:rPr lang="en-GB"/>
              <a:t>Secondary copy line to go</a:t>
            </a:r>
          </a:p>
          <a:p>
            <a:pPr lvl="0"/>
            <a:r>
              <a:rPr lang="en-GB"/>
              <a:t>in this space</a:t>
            </a:r>
          </a:p>
        </p:txBody>
      </p:sp>
    </p:spTree>
    <p:extLst>
      <p:ext uri="{BB962C8B-B14F-4D97-AF65-F5344CB8AC3E}">
        <p14:creationId xmlns:p14="http://schemas.microsoft.com/office/powerpoint/2010/main" val="2367753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5">
            <a:extLst>
              <a:ext uri="{FF2B5EF4-FFF2-40B4-BE49-F238E27FC236}">
                <a16:creationId xmlns:a16="http://schemas.microsoft.com/office/drawing/2014/main" id="{4398613F-0798-DC49-BBBA-50A3A57F6AF2}"/>
              </a:ext>
            </a:extLst>
          </p:cNvPr>
          <p:cNvSpPr>
            <a:spLocks noGrp="1"/>
          </p:cNvSpPr>
          <p:nvPr>
            <p:ph type="body" sz="quarter" idx="12" hasCustomPrompt="1"/>
          </p:nvPr>
        </p:nvSpPr>
        <p:spPr>
          <a:xfrm>
            <a:off x="900113" y="1764000"/>
            <a:ext cx="4859752" cy="4347289"/>
          </a:xfrm>
          <a:prstGeom prst="rect">
            <a:avLst/>
          </a:prstGeom>
        </p:spPr>
        <p:txBody>
          <a:bodyPr lIns="0" tIns="0" rIns="0" bIns="0" numCol="1" spcCol="540000">
            <a:noAutofit/>
          </a:bodyPr>
          <a:lstStyle>
            <a:lvl1pPr marL="0" indent="0">
              <a:lnSpc>
                <a:spcPts val="2200"/>
              </a:lnSpc>
              <a:spcBef>
                <a:spcPts val="0"/>
              </a:spcBef>
              <a:spcAft>
                <a:spcPts val="1100"/>
              </a:spcAft>
              <a:buFont typeface="Arial" panose="020B0604020202020204" pitchFamily="34" charset="0"/>
              <a:buNone/>
              <a:defRPr sz="1500" b="0" i="0">
                <a:solidFill>
                  <a:schemeClr val="tx1"/>
                </a:solidFill>
                <a:latin typeface="Poppins Light" pitchFamily="2" charset="77"/>
                <a:cs typeface="Poppins Light" pitchFamily="2" charset="77"/>
              </a:defRPr>
            </a:lvl1pPr>
          </a:lstStyle>
          <a:p>
            <a:pPr lvl="0"/>
            <a:r>
              <a:rPr lang="en-GB"/>
              <a:t>Contact details go here. </a:t>
            </a:r>
          </a:p>
        </p:txBody>
      </p:sp>
      <p:sp>
        <p:nvSpPr>
          <p:cNvPr id="9" name="Text Placeholder 13">
            <a:extLst>
              <a:ext uri="{FF2B5EF4-FFF2-40B4-BE49-F238E27FC236}">
                <a16:creationId xmlns:a16="http://schemas.microsoft.com/office/drawing/2014/main" id="{AB6F856A-3CD7-DE4D-BD15-000648D4373F}"/>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Tree>
    <p:extLst>
      <p:ext uri="{BB962C8B-B14F-4D97-AF65-F5344CB8AC3E}">
        <p14:creationId xmlns:p14="http://schemas.microsoft.com/office/powerpoint/2010/main" val="469933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275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40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BULLET POINT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7" name="Text Placeholder 15">
            <a:extLst>
              <a:ext uri="{FF2B5EF4-FFF2-40B4-BE49-F238E27FC236}">
                <a16:creationId xmlns:a16="http://schemas.microsoft.com/office/drawing/2014/main" id="{DB27D35F-3C72-BB42-A845-77DD0172F243}"/>
              </a:ext>
            </a:extLst>
          </p:cNvPr>
          <p:cNvSpPr>
            <a:spLocks noGrp="1"/>
          </p:cNvSpPr>
          <p:nvPr>
            <p:ph type="body" sz="quarter" idx="12" hasCustomPrompt="1"/>
          </p:nvPr>
        </p:nvSpPr>
        <p:spPr>
          <a:xfrm>
            <a:off x="900112"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5" name="Text Placeholder 13">
            <a:extLst>
              <a:ext uri="{FF2B5EF4-FFF2-40B4-BE49-F238E27FC236}">
                <a16:creationId xmlns:a16="http://schemas.microsoft.com/office/drawing/2014/main" id="{1C193610-CFCB-FE42-B181-4AA19258D68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6" name="Text Placeholder 15">
            <a:extLst>
              <a:ext uri="{FF2B5EF4-FFF2-40B4-BE49-F238E27FC236}">
                <a16:creationId xmlns:a16="http://schemas.microsoft.com/office/drawing/2014/main" id="{28FBA5B9-0115-7C49-AF70-A5B9ED541ABB}"/>
              </a:ext>
            </a:extLst>
          </p:cNvPr>
          <p:cNvSpPr>
            <a:spLocks noGrp="1"/>
          </p:cNvSpPr>
          <p:nvPr>
            <p:ph type="body" sz="quarter" idx="13" hasCustomPrompt="1"/>
          </p:nvPr>
        </p:nvSpPr>
        <p:spPr>
          <a:xfrm>
            <a:off x="5706000" y="2267999"/>
            <a:ext cx="4446000" cy="4347289"/>
          </a:xfrm>
          <a:prstGeom prst="rect">
            <a:avLst/>
          </a:prstGeom>
        </p:spPr>
        <p:txBody>
          <a:bodyPr lIns="0" tIns="0" rIns="0" bIns="0" numCol="1" spcCol="540000">
            <a:noAutofit/>
          </a:bodyPr>
          <a:lstStyle>
            <a:lvl1pPr marL="171450" indent="-171450">
              <a:lnSpc>
                <a:spcPts val="1600"/>
              </a:lnSpc>
              <a:spcBef>
                <a:spcPts val="800"/>
              </a:spcBef>
              <a:buFont typeface="Arial" panose="020B0604020202020204" pitchFamily="34" charset="0"/>
              <a:buChar char="•"/>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2106326400"/>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BULLET POINTS-LARG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72DA647C-276B-8743-9D00-16C58750DD3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5" name="Text Placeholder 15">
            <a:extLst>
              <a:ext uri="{FF2B5EF4-FFF2-40B4-BE49-F238E27FC236}">
                <a16:creationId xmlns:a16="http://schemas.microsoft.com/office/drawing/2014/main" id="{32D92578-8023-BA48-BA03-045E7C03A14B}"/>
              </a:ext>
            </a:extLst>
          </p:cNvPr>
          <p:cNvSpPr>
            <a:spLocks noGrp="1"/>
          </p:cNvSpPr>
          <p:nvPr>
            <p:ph type="body" sz="quarter" idx="12" hasCustomPrompt="1"/>
          </p:nvPr>
        </p:nvSpPr>
        <p:spPr>
          <a:xfrm>
            <a:off x="900113"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
        <p:nvSpPr>
          <p:cNvPr id="6" name="Text Placeholder 13">
            <a:extLst>
              <a:ext uri="{FF2B5EF4-FFF2-40B4-BE49-F238E27FC236}">
                <a16:creationId xmlns:a16="http://schemas.microsoft.com/office/drawing/2014/main" id="{AC68E48C-3980-0A41-BD72-FED53C39D092}"/>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079934AC-5DA8-DA4A-AC2E-E2552F169B2E}"/>
              </a:ext>
            </a:extLst>
          </p:cNvPr>
          <p:cNvSpPr>
            <a:spLocks noGrp="1"/>
          </p:cNvSpPr>
          <p:nvPr>
            <p:ph type="body" sz="quarter" idx="13" hasCustomPrompt="1"/>
          </p:nvPr>
        </p:nvSpPr>
        <p:spPr>
          <a:xfrm>
            <a:off x="5706000" y="2267999"/>
            <a:ext cx="4445793" cy="4347289"/>
          </a:xfrm>
          <a:prstGeom prst="rect">
            <a:avLst/>
          </a:prstGeom>
        </p:spPr>
        <p:txBody>
          <a:bodyPr lIns="0" tIns="0" rIns="0" bIns="0" numCol="1" spcCol="540000">
            <a:noAutofit/>
          </a:bodyPr>
          <a:lstStyle>
            <a:lvl1pPr marL="285750" indent="-285750">
              <a:lnSpc>
                <a:spcPts val="2200"/>
              </a:lnSpc>
              <a:spcBef>
                <a:spcPts val="800"/>
              </a:spcBef>
              <a:buClr>
                <a:schemeClr val="accent1"/>
              </a:buClr>
              <a:buFontTx/>
              <a:buBlip>
                <a:blip r:embed="rId2">
                  <a:extLst>
                    <a:ext uri="{96DAC541-7B7A-43D3-8B79-37D633B846F1}">
                      <asvg:svgBlip xmlns:asvg="http://schemas.microsoft.com/office/drawing/2016/SVG/main" r:embed="rId3"/>
                    </a:ext>
                  </a:extLst>
                </a:blip>
              </a:buBlip>
              <a:tabLst/>
              <a:defRPr sz="1500" b="0" i="0">
                <a:solidFill>
                  <a:schemeClr val="tx1"/>
                </a:solidFill>
                <a:latin typeface="Poppins" pitchFamily="2" charset="77"/>
                <a:cs typeface="Poppins"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715717215"/>
      </p:ext>
    </p:extLst>
  </p:cSld>
  <p:clrMapOvr>
    <a:masterClrMapping/>
  </p:clrMapOvr>
  <p:extLst>
    <p:ext uri="{DCECCB84-F9BA-43D5-87BE-67443E8EF086}">
      <p15:sldGuideLst xmlns:p15="http://schemas.microsoft.com/office/powerpoint/2012/main">
        <p15:guide id="1" orient="horz" pos="4626">
          <p15:clr>
            <a:srgbClr val="FBAE40"/>
          </p15:clr>
        </p15:guide>
        <p15:guide id="2" pos="33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1 x IMAGE ON RIGHT">
    <p:spTree>
      <p:nvGrpSpPr>
        <p:cNvPr id="1" name=""/>
        <p:cNvGrpSpPr/>
        <p:nvPr/>
      </p:nvGrpSpPr>
      <p:grpSpPr>
        <a:xfrm>
          <a:off x="0" y="0"/>
          <a:ext cx="0" cy="0"/>
          <a:chOff x="0" y="0"/>
          <a:chExt cx="0" cy="0"/>
        </a:xfrm>
      </p:grpSpPr>
      <p:sp>
        <p:nvSpPr>
          <p:cNvPr id="16" name="Content Placeholder 18">
            <a:extLst>
              <a:ext uri="{FF2B5EF4-FFF2-40B4-BE49-F238E27FC236}">
                <a16:creationId xmlns:a16="http://schemas.microsoft.com/office/drawing/2014/main" id="{7A7EA8BA-9433-8A47-9DB2-8668BABF218C}"/>
              </a:ext>
            </a:extLst>
          </p:cNvPr>
          <p:cNvSpPr>
            <a:spLocks noGrp="1"/>
          </p:cNvSpPr>
          <p:nvPr>
            <p:ph sz="quarter" idx="13" hasCustomPrompt="1"/>
          </p:nvPr>
        </p:nvSpPr>
        <p:spPr>
          <a:xfrm>
            <a:off x="5480958" y="2271829"/>
            <a:ext cx="5210855" cy="4368252"/>
          </a:xfrm>
          <a:prstGeom prst="rect">
            <a:avLst/>
          </a:prstGeom>
        </p:spPr>
        <p:txBody>
          <a:bodyPr anchor="ctr">
            <a:normAutofit/>
          </a:bodyPr>
          <a:lstStyle>
            <a:lvl1pPr marL="0" indent="0" algn="ctr">
              <a:buNone/>
              <a:defRPr sz="1500" b="0" i="0">
                <a:solidFill>
                  <a:schemeClr val="bg1">
                    <a:lumMod val="50000"/>
                  </a:schemeClr>
                </a:solidFill>
                <a:latin typeface="Poppins" pitchFamily="2" charset="77"/>
                <a:cs typeface="Poppins" pitchFamily="2" charset="77"/>
              </a:defRPr>
            </a:lvl1pPr>
          </a:lstStyle>
          <a:p>
            <a:pPr lvl="0"/>
            <a:r>
              <a:rPr lang="en-GB"/>
              <a:t>CONTENT TO GO HERE </a:t>
            </a:r>
          </a:p>
        </p:txBody>
      </p:sp>
      <p:sp>
        <p:nvSpPr>
          <p:cNvPr id="6" name="Text Placeholder 13">
            <a:extLst>
              <a:ext uri="{FF2B5EF4-FFF2-40B4-BE49-F238E27FC236}">
                <a16:creationId xmlns:a16="http://schemas.microsoft.com/office/drawing/2014/main" id="{9B5750CF-90E1-F245-AD25-028C1D99110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Text Placeholder 15">
            <a:extLst>
              <a:ext uri="{FF2B5EF4-FFF2-40B4-BE49-F238E27FC236}">
                <a16:creationId xmlns:a16="http://schemas.microsoft.com/office/drawing/2014/main" id="{8BDB496C-6D56-DA4E-8DE2-CC6685C35599}"/>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8" name="Text Placeholder 15">
            <a:extLst>
              <a:ext uri="{FF2B5EF4-FFF2-40B4-BE49-F238E27FC236}">
                <a16:creationId xmlns:a16="http://schemas.microsoft.com/office/drawing/2014/main" id="{34C3B040-27F5-8049-A2E9-22BA6C95DCC5}"/>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3367413794"/>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2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662302927"/>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3 x IMAGES - RIGHT">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916102-1D65-A54F-B7F3-F6D99959788B}"/>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7" name="Picture Placeholder 5">
            <a:extLst>
              <a:ext uri="{FF2B5EF4-FFF2-40B4-BE49-F238E27FC236}">
                <a16:creationId xmlns:a16="http://schemas.microsoft.com/office/drawing/2014/main" id="{AA48A4F4-D0B9-A84E-A6E1-6064B40F22C0}"/>
              </a:ext>
            </a:extLst>
          </p:cNvPr>
          <p:cNvSpPr>
            <a:spLocks noGrp="1"/>
          </p:cNvSpPr>
          <p:nvPr>
            <p:ph type="pic" sz="quarter" idx="15" hasCustomPrompt="1"/>
          </p:nvPr>
        </p:nvSpPr>
        <p:spPr>
          <a:xfrm>
            <a:off x="5470071" y="2271830"/>
            <a:ext cx="3568600" cy="248017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8" name="Picture Placeholder 5">
            <a:extLst>
              <a:ext uri="{FF2B5EF4-FFF2-40B4-BE49-F238E27FC236}">
                <a16:creationId xmlns:a16="http://schemas.microsoft.com/office/drawing/2014/main" id="{7BDB0434-BC17-AE45-8442-EFED9D6ED101}"/>
              </a:ext>
            </a:extLst>
          </p:cNvPr>
          <p:cNvSpPr>
            <a:spLocks noGrp="1"/>
          </p:cNvSpPr>
          <p:nvPr>
            <p:ph type="pic" sz="quarter" idx="19" hasCustomPrompt="1"/>
          </p:nvPr>
        </p:nvSpPr>
        <p:spPr>
          <a:xfrm>
            <a:off x="7347857" y="4896386"/>
            <a:ext cx="3343956"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9" name="Text Placeholder 15">
            <a:extLst>
              <a:ext uri="{FF2B5EF4-FFF2-40B4-BE49-F238E27FC236}">
                <a16:creationId xmlns:a16="http://schemas.microsoft.com/office/drawing/2014/main" id="{F18AB258-3221-0145-9A05-CE8E1EB38D2D}"/>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0" name="Text Placeholder 15">
            <a:extLst>
              <a:ext uri="{FF2B5EF4-FFF2-40B4-BE49-F238E27FC236}">
                <a16:creationId xmlns:a16="http://schemas.microsoft.com/office/drawing/2014/main" id="{C0FEF24A-C010-C744-BEDF-10C5A424669B}"/>
              </a:ext>
            </a:extLst>
          </p:cNvPr>
          <p:cNvSpPr>
            <a:spLocks noGrp="1"/>
          </p:cNvSpPr>
          <p:nvPr>
            <p:ph type="body" sz="quarter" idx="14" hasCustomPrompt="1"/>
          </p:nvPr>
        </p:nvSpPr>
        <p:spPr>
          <a:xfrm>
            <a:off x="900113" y="2271830"/>
            <a:ext cx="4445000" cy="436825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
        <p:nvSpPr>
          <p:cNvPr id="11" name="Picture Placeholder 5">
            <a:extLst>
              <a:ext uri="{FF2B5EF4-FFF2-40B4-BE49-F238E27FC236}">
                <a16:creationId xmlns:a16="http://schemas.microsoft.com/office/drawing/2014/main" id="{4764CE45-20A8-9244-9C37-6A23E5C09B1C}"/>
              </a:ext>
            </a:extLst>
          </p:cNvPr>
          <p:cNvSpPr>
            <a:spLocks noGrp="1"/>
          </p:cNvSpPr>
          <p:nvPr>
            <p:ph type="pic" sz="quarter" idx="20" hasCustomPrompt="1"/>
          </p:nvPr>
        </p:nvSpPr>
        <p:spPr>
          <a:xfrm>
            <a:off x="5470071" y="4896385"/>
            <a:ext cx="1731918" cy="1565375"/>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Tree>
    <p:extLst>
      <p:ext uri="{BB962C8B-B14F-4D97-AF65-F5344CB8AC3E}">
        <p14:creationId xmlns:p14="http://schemas.microsoft.com/office/powerpoint/2010/main" val="1080510245"/>
      </p:ext>
    </p:extLst>
  </p:cSld>
  <p:clrMapOvr>
    <a:masterClrMapping/>
  </p:clrMapOvr>
  <p:extLst>
    <p:ext uri="{DCECCB84-F9BA-43D5-87BE-67443E8EF086}">
      <p15:sldGuideLst xmlns:p15="http://schemas.microsoft.com/office/powerpoint/2012/main">
        <p15:guide id="1" orient="horz" pos="2381">
          <p15:clr>
            <a:srgbClr val="FBAE40"/>
          </p15:clr>
        </p15:guide>
        <p15:guide id="2" pos="3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6 x IMAGES - RIGHT">
    <p:spTree>
      <p:nvGrpSpPr>
        <p:cNvPr id="1" name=""/>
        <p:cNvGrpSpPr/>
        <p:nvPr/>
      </p:nvGrpSpPr>
      <p:grpSpPr>
        <a:xfrm>
          <a:off x="0" y="0"/>
          <a:ext cx="0" cy="0"/>
          <a:chOff x="0" y="0"/>
          <a:chExt cx="0" cy="0"/>
        </a:xfrm>
      </p:grpSpPr>
      <p:sp>
        <p:nvSpPr>
          <p:cNvPr id="30" name="Picture Placeholder 5">
            <a:extLst>
              <a:ext uri="{FF2B5EF4-FFF2-40B4-BE49-F238E27FC236}">
                <a16:creationId xmlns:a16="http://schemas.microsoft.com/office/drawing/2014/main" id="{473868AF-6AA1-0C40-B0DE-9DB8A353E652}"/>
              </a:ext>
            </a:extLst>
          </p:cNvPr>
          <p:cNvSpPr>
            <a:spLocks noGrp="1"/>
          </p:cNvSpPr>
          <p:nvPr>
            <p:ph type="pic" sz="quarter" idx="14" hasCustomPrompt="1"/>
          </p:nvPr>
        </p:nvSpPr>
        <p:spPr>
          <a:xfrm>
            <a:off x="7834013" y="2262406"/>
            <a:ext cx="2857799"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1" name="Picture Placeholder 5">
            <a:extLst>
              <a:ext uri="{FF2B5EF4-FFF2-40B4-BE49-F238E27FC236}">
                <a16:creationId xmlns:a16="http://schemas.microsoft.com/office/drawing/2014/main" id="{8DA7399F-A8C2-4E4C-A786-BEA000D7393E}"/>
              </a:ext>
            </a:extLst>
          </p:cNvPr>
          <p:cNvSpPr>
            <a:spLocks noGrp="1"/>
          </p:cNvSpPr>
          <p:nvPr>
            <p:ph type="pic" sz="quarter" idx="15" hasCustomPrompt="1"/>
          </p:nvPr>
        </p:nvSpPr>
        <p:spPr>
          <a:xfrm>
            <a:off x="4680000" y="2263284"/>
            <a:ext cx="3010014" cy="2488716"/>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2" name="Picture Placeholder 5">
            <a:extLst>
              <a:ext uri="{FF2B5EF4-FFF2-40B4-BE49-F238E27FC236}">
                <a16:creationId xmlns:a16="http://schemas.microsoft.com/office/drawing/2014/main" id="{9BD5BBE2-3651-E04F-A280-519335264F84}"/>
              </a:ext>
            </a:extLst>
          </p:cNvPr>
          <p:cNvSpPr>
            <a:spLocks noGrp="1"/>
          </p:cNvSpPr>
          <p:nvPr>
            <p:ph type="pic" sz="quarter" idx="16" hasCustomPrompt="1"/>
          </p:nvPr>
        </p:nvSpPr>
        <p:spPr>
          <a:xfrm>
            <a:off x="0" y="4896387"/>
            <a:ext cx="2989100" cy="1980000"/>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3" name="Picture Placeholder 5">
            <a:extLst>
              <a:ext uri="{FF2B5EF4-FFF2-40B4-BE49-F238E27FC236}">
                <a16:creationId xmlns:a16="http://schemas.microsoft.com/office/drawing/2014/main" id="{1869C698-929F-104A-8FD5-35FF78B63710}"/>
              </a:ext>
            </a:extLst>
          </p:cNvPr>
          <p:cNvSpPr>
            <a:spLocks noGrp="1"/>
          </p:cNvSpPr>
          <p:nvPr>
            <p:ph type="pic" sz="quarter" idx="17" hasCustomPrompt="1"/>
          </p:nvPr>
        </p:nvSpPr>
        <p:spPr>
          <a:xfrm>
            <a:off x="3131999" y="4896386"/>
            <a:ext cx="2880000" cy="1979999"/>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4" name="Picture Placeholder 5">
            <a:extLst>
              <a:ext uri="{FF2B5EF4-FFF2-40B4-BE49-F238E27FC236}">
                <a16:creationId xmlns:a16="http://schemas.microsoft.com/office/drawing/2014/main" id="{7D4894AB-E301-014E-B095-87B267B32D52}"/>
              </a:ext>
            </a:extLst>
          </p:cNvPr>
          <p:cNvSpPr>
            <a:spLocks noGrp="1"/>
          </p:cNvSpPr>
          <p:nvPr>
            <p:ph type="pic" sz="quarter" idx="18" hasCustomPrompt="1"/>
          </p:nvPr>
        </p:nvSpPr>
        <p:spPr>
          <a:xfrm>
            <a:off x="6154898" y="4896387"/>
            <a:ext cx="1950802" cy="1979998"/>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35" name="Picture Placeholder 5">
            <a:extLst>
              <a:ext uri="{FF2B5EF4-FFF2-40B4-BE49-F238E27FC236}">
                <a16:creationId xmlns:a16="http://schemas.microsoft.com/office/drawing/2014/main" id="{E7FF9280-E509-054C-BF15-6E54752BCB68}"/>
              </a:ext>
            </a:extLst>
          </p:cNvPr>
          <p:cNvSpPr>
            <a:spLocks noGrp="1"/>
          </p:cNvSpPr>
          <p:nvPr>
            <p:ph type="pic" sz="quarter" idx="19" hasCustomPrompt="1"/>
          </p:nvPr>
        </p:nvSpPr>
        <p:spPr>
          <a:xfrm>
            <a:off x="8248600" y="4896386"/>
            <a:ext cx="2443214" cy="1979997"/>
          </a:xfrm>
          <a:prstGeom prst="rect">
            <a:avLst/>
          </a:prstGeom>
        </p:spPr>
        <p:txBody>
          <a:bodyPr anchor="ctr">
            <a:normAutofit/>
          </a:bodyPr>
          <a:lstStyle>
            <a:lvl1pPr marL="251986" marR="0" indent="-251986" algn="l" defTabSz="1007943" rtl="0" eaLnBrk="1" fontAlgn="auto" latinLnBrk="0" hangingPunct="1">
              <a:lnSpc>
                <a:spcPct val="90000"/>
              </a:lnSpc>
              <a:spcBef>
                <a:spcPts val="1102"/>
              </a:spcBef>
              <a:spcAft>
                <a:spcPts val="0"/>
              </a:spcAft>
              <a:buClrTx/>
              <a:buSzTx/>
              <a:buFont typeface="Arial" panose="020B0604020202020204" pitchFamily="34" charset="0"/>
              <a:buChar char="•"/>
              <a:tabLst/>
              <a:defRPr lang="en-GB" sz="1500" b="0" i="0" kern="1200" dirty="0">
                <a:solidFill>
                  <a:schemeClr val="bg1">
                    <a:lumMod val="50000"/>
                  </a:schemeClr>
                </a:solidFill>
                <a:latin typeface="Poppins" pitchFamily="2" charset="77"/>
                <a:ea typeface="+mn-ea"/>
                <a:cs typeface="Poppins" pitchFamily="2" charset="77"/>
              </a:defRPr>
            </a:lvl1pPr>
          </a:lstStyle>
          <a:p>
            <a:pPr marL="0" lvl="0" indent="0" algn="ctr" defTabSz="1007943" rtl="0" eaLnBrk="1" latinLnBrk="0" hangingPunct="1">
              <a:lnSpc>
                <a:spcPct val="90000"/>
              </a:lnSpc>
              <a:spcBef>
                <a:spcPts val="1102"/>
              </a:spcBef>
              <a:buFont typeface="Arial" panose="020B0604020202020204" pitchFamily="34" charset="0"/>
              <a:buNone/>
            </a:pPr>
            <a:r>
              <a:rPr lang="en-GB"/>
              <a:t>IMAGE HERE</a:t>
            </a:r>
          </a:p>
        </p:txBody>
      </p:sp>
      <p:sp>
        <p:nvSpPr>
          <p:cNvPr id="11" name="Text Placeholder 13">
            <a:extLst>
              <a:ext uri="{FF2B5EF4-FFF2-40B4-BE49-F238E27FC236}">
                <a16:creationId xmlns:a16="http://schemas.microsoft.com/office/drawing/2014/main" id="{3D291166-C796-0747-86FA-7F2D3B9858C7}"/>
              </a:ext>
            </a:extLst>
          </p:cNvPr>
          <p:cNvSpPr>
            <a:spLocks noGrp="1"/>
          </p:cNvSpPr>
          <p:nvPr>
            <p:ph type="body" sz="quarter" idx="10" hasCustomPrompt="1"/>
          </p:nvPr>
        </p:nvSpPr>
        <p:spPr>
          <a:xfrm>
            <a:off x="900000" y="231404"/>
            <a:ext cx="6612698" cy="1033884"/>
          </a:xfrm>
          <a:prstGeom prst="rect">
            <a:avLst/>
          </a:prstGeom>
        </p:spPr>
        <p:txBody>
          <a:bodyPr lIns="0" tIns="0" rIns="0" bIns="0" anchor="b">
            <a:noAutofit/>
          </a:bodyPr>
          <a:lstStyle>
            <a:lvl1pPr marL="0" indent="0">
              <a:lnSpc>
                <a:spcPct val="80000"/>
              </a:lnSpc>
              <a:buNone/>
              <a:defRPr sz="3000" b="1" i="0">
                <a:solidFill>
                  <a:schemeClr val="bg1"/>
                </a:solidFill>
                <a:latin typeface="Poppins" pitchFamily="2" charset="77"/>
                <a:cs typeface="Poppins" pitchFamily="2" charset="77"/>
              </a:defRPr>
            </a:lvl1pPr>
          </a:lstStyle>
          <a:p>
            <a:pPr lvl="0"/>
            <a:r>
              <a:rPr lang="en-GB"/>
              <a:t>TITLE GOES HERE</a:t>
            </a:r>
          </a:p>
        </p:txBody>
      </p:sp>
      <p:sp>
        <p:nvSpPr>
          <p:cNvPr id="12" name="Text Placeholder 15">
            <a:extLst>
              <a:ext uri="{FF2B5EF4-FFF2-40B4-BE49-F238E27FC236}">
                <a16:creationId xmlns:a16="http://schemas.microsoft.com/office/drawing/2014/main" id="{88B80D26-0B2F-744B-B00B-57DB548B9CDC}"/>
              </a:ext>
            </a:extLst>
          </p:cNvPr>
          <p:cNvSpPr>
            <a:spLocks noGrp="1"/>
          </p:cNvSpPr>
          <p:nvPr>
            <p:ph type="body" sz="quarter" idx="11" hasCustomPrompt="1"/>
          </p:nvPr>
        </p:nvSpPr>
        <p:spPr>
          <a:xfrm>
            <a:off x="900112" y="1764000"/>
            <a:ext cx="6612585" cy="499284"/>
          </a:xfrm>
          <a:prstGeom prst="rect">
            <a:avLst/>
          </a:prstGeom>
        </p:spPr>
        <p:txBody>
          <a:bodyPr lIns="0" tIns="0" rIns="0" bIns="0">
            <a:noAutofit/>
          </a:bodyPr>
          <a:lstStyle>
            <a:lvl1pPr marL="0" indent="0">
              <a:lnSpc>
                <a:spcPts val="2400"/>
              </a:lnSpc>
              <a:spcBef>
                <a:spcPts val="0"/>
              </a:spcBef>
              <a:buNone/>
              <a:defRPr sz="1700" b="1" i="0">
                <a:solidFill>
                  <a:schemeClr val="accent1"/>
                </a:solidFill>
                <a:latin typeface="Poppins" pitchFamily="2" charset="77"/>
                <a:cs typeface="Poppins" pitchFamily="2" charset="77"/>
              </a:defRPr>
            </a:lvl1pPr>
          </a:lstStyle>
          <a:p>
            <a:pPr lvl="0"/>
            <a:r>
              <a:rPr lang="en-GB"/>
              <a:t>Subtitle goes here</a:t>
            </a:r>
          </a:p>
        </p:txBody>
      </p:sp>
      <p:sp>
        <p:nvSpPr>
          <p:cNvPr id="13" name="Text Placeholder 15">
            <a:extLst>
              <a:ext uri="{FF2B5EF4-FFF2-40B4-BE49-F238E27FC236}">
                <a16:creationId xmlns:a16="http://schemas.microsoft.com/office/drawing/2014/main" id="{16E6FD9D-EE8B-7246-8BBF-331B4D6C5495}"/>
              </a:ext>
            </a:extLst>
          </p:cNvPr>
          <p:cNvSpPr>
            <a:spLocks noGrp="1"/>
          </p:cNvSpPr>
          <p:nvPr>
            <p:ph type="body" sz="quarter" idx="20" hasCustomPrompt="1"/>
          </p:nvPr>
        </p:nvSpPr>
        <p:spPr>
          <a:xfrm>
            <a:off x="900113" y="2271830"/>
            <a:ext cx="3402466" cy="2479292"/>
          </a:xfrm>
          <a:prstGeom prst="rect">
            <a:avLst/>
          </a:prstGeom>
        </p:spPr>
        <p:txBody>
          <a:bodyPr lIns="0" tIns="0" rIns="0" bIns="0">
            <a:noAutofit/>
          </a:bodyPr>
          <a:lstStyle>
            <a:lvl1pPr marL="0" indent="0">
              <a:lnSpc>
                <a:spcPts val="1600"/>
              </a:lnSpc>
              <a:spcBef>
                <a:spcPts val="800"/>
              </a:spcBef>
              <a:buNone/>
              <a:defRPr sz="1100" b="0" i="0">
                <a:solidFill>
                  <a:schemeClr val="tx1"/>
                </a:solidFill>
                <a:latin typeface="Poppins Light" pitchFamily="2" charset="77"/>
                <a:cs typeface="Poppins Light" pitchFamily="2" charset="77"/>
              </a:defRPr>
            </a:lvl1pPr>
          </a:lstStyle>
          <a:p>
            <a:pPr lvl="0"/>
            <a:r>
              <a:rPr lang="en-GB"/>
              <a:t>Body copy goes here. Use 12pt Poppins bold to create emphasis.</a:t>
            </a:r>
          </a:p>
        </p:txBody>
      </p:sp>
    </p:spTree>
    <p:extLst>
      <p:ext uri="{BB962C8B-B14F-4D97-AF65-F5344CB8AC3E}">
        <p14:creationId xmlns:p14="http://schemas.microsoft.com/office/powerpoint/2010/main" val="1030860099"/>
      </p:ext>
    </p:extLst>
  </p:cSld>
  <p:clrMapOvr>
    <a:masterClrMapping/>
  </p:clrMapOvr>
  <p:extLst>
    <p:ext uri="{DCECCB84-F9BA-43D5-87BE-67443E8EF086}">
      <p15:sldGuideLst xmlns:p15="http://schemas.microsoft.com/office/powerpoint/2012/main">
        <p15:guide id="1" orient="horz" pos="433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8.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7.svg"/><Relationship Id="rId2" Type="http://schemas.openxmlformats.org/officeDocument/2006/relationships/slideLayout" Target="../slideLayouts/slideLayout4.xml"/><Relationship Id="rId16" Type="http://schemas.openxmlformats.org/officeDocument/2006/relationships/image" Target="../media/image6.png"/><Relationship Id="rId20" Type="http://schemas.openxmlformats.org/officeDocument/2006/relationships/image" Target="../media/image3.sv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19"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sv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31.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32.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theme" Target="../theme/theme7.xml"/><Relationship Id="rId1" Type="http://schemas.openxmlformats.org/officeDocument/2006/relationships/slideLayout" Target="../slideLayouts/slideLayout3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cture containing text, mammal&#10;&#10;Description automatically generated">
            <a:extLst>
              <a:ext uri="{FF2B5EF4-FFF2-40B4-BE49-F238E27FC236}">
                <a16:creationId xmlns:a16="http://schemas.microsoft.com/office/drawing/2014/main" id="{FAF491E7-042D-A6C0-9335-7EDBFFEE1E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2245570"/>
            <a:ext cx="10691813" cy="4088909"/>
          </a:xfrm>
          <a:prstGeom prst="rect">
            <a:avLst/>
          </a:prstGeom>
        </p:spPr>
      </p:pic>
      <p:sp>
        <p:nvSpPr>
          <p:cNvPr id="13" name="TextBox 12">
            <a:extLst>
              <a:ext uri="{FF2B5EF4-FFF2-40B4-BE49-F238E27FC236}">
                <a16:creationId xmlns:a16="http://schemas.microsoft.com/office/drawing/2014/main" id="{716DD756-A1DF-F743-A46F-9C6700EACC64}"/>
              </a:ext>
            </a:extLst>
          </p:cNvPr>
          <p:cNvSpPr txBox="1"/>
          <p:nvPr userDrawn="1"/>
        </p:nvSpPr>
        <p:spPr>
          <a:xfrm>
            <a:off x="540000" y="6840000"/>
            <a:ext cx="6282419" cy="246221"/>
          </a:xfrm>
          <a:prstGeom prst="rect">
            <a:avLst/>
          </a:prstGeom>
          <a:noFill/>
        </p:spPr>
        <p:txBody>
          <a:bodyPr wrap="square" lIns="0" tIns="0" rIns="0" bIns="0" rtlCol="0">
            <a:spAutoFit/>
          </a:bodyPr>
          <a:lstStyle/>
          <a:p>
            <a:r>
              <a:rPr lang="en-US" sz="1600" b="1" i="0">
                <a:solidFill>
                  <a:srgbClr val="A3A3A3"/>
                </a:solidFill>
                <a:latin typeface="Poppins" pitchFamily="2" charset="77"/>
                <a:cs typeface="Poppins" pitchFamily="2" charset="77"/>
              </a:rPr>
              <a:t>GLOBAL </a:t>
            </a:r>
            <a:r>
              <a:rPr lang="en-US" sz="1600" b="0" i="0">
                <a:solidFill>
                  <a:srgbClr val="A3A3A3"/>
                </a:solidFill>
                <a:latin typeface="Poppins Light" pitchFamily="2" charset="77"/>
                <a:cs typeface="Poppins Light" pitchFamily="2" charset="77"/>
              </a:rPr>
              <a:t>reach.</a:t>
            </a:r>
            <a:r>
              <a:rPr lang="en-US" sz="1600" b="0" i="0">
                <a:solidFill>
                  <a:srgbClr val="A3A3A3"/>
                </a:solidFill>
                <a:latin typeface="Poppins Medium" pitchFamily="2" charset="77"/>
                <a:cs typeface="Poppins Medium" pitchFamily="2" charset="77"/>
              </a:rPr>
              <a:t> </a:t>
            </a:r>
            <a:r>
              <a:rPr lang="en-US" sz="1600" b="1" i="0">
                <a:solidFill>
                  <a:srgbClr val="A3A3A3"/>
                </a:solidFill>
                <a:latin typeface="Poppins" pitchFamily="2" charset="77"/>
                <a:cs typeface="Poppins" pitchFamily="2" charset="77"/>
              </a:rPr>
              <a:t>ADVENTURE </a:t>
            </a:r>
            <a:r>
              <a:rPr lang="en-US" sz="1600" b="0" i="0">
                <a:solidFill>
                  <a:srgbClr val="A3A3A3"/>
                </a:solidFill>
                <a:latin typeface="Poppins Light" pitchFamily="2" charset="77"/>
                <a:cs typeface="Poppins Light" pitchFamily="2" charset="77"/>
              </a:rPr>
              <a:t>for all. </a:t>
            </a:r>
            <a:r>
              <a:rPr lang="en-US" sz="1600" b="1" i="0">
                <a:solidFill>
                  <a:srgbClr val="A3A3A3"/>
                </a:solidFill>
                <a:latin typeface="Poppins" pitchFamily="2" charset="77"/>
                <a:cs typeface="Poppins" pitchFamily="2" charset="77"/>
              </a:rPr>
              <a:t>PROJECTS </a:t>
            </a:r>
            <a:r>
              <a:rPr lang="en-US" sz="1600" b="0" i="0">
                <a:solidFill>
                  <a:srgbClr val="A3A3A3"/>
                </a:solidFill>
                <a:latin typeface="Poppins Light" pitchFamily="2" charset="77"/>
                <a:cs typeface="Poppins Light" pitchFamily="2" charset="77"/>
              </a:rPr>
              <a:t>to inspire.</a:t>
            </a:r>
          </a:p>
        </p:txBody>
      </p:sp>
      <p:pic>
        <p:nvPicPr>
          <p:cNvPr id="8" name="Graphic 7">
            <a:extLst>
              <a:ext uri="{FF2B5EF4-FFF2-40B4-BE49-F238E27FC236}">
                <a16:creationId xmlns:a16="http://schemas.microsoft.com/office/drawing/2014/main" id="{63BD3F05-4667-D74E-93D4-31C98F4CADB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124660" y="5298027"/>
            <a:ext cx="2290764" cy="1693174"/>
          </a:xfrm>
          <a:prstGeom prst="rect">
            <a:avLst/>
          </a:prstGeom>
        </p:spPr>
      </p:pic>
      <p:pic>
        <p:nvPicPr>
          <p:cNvPr id="4" name="Picture 3" descr="Logo, icon, company name&#10;&#10;Description automatically generated">
            <a:extLst>
              <a:ext uri="{FF2B5EF4-FFF2-40B4-BE49-F238E27FC236}">
                <a16:creationId xmlns:a16="http://schemas.microsoft.com/office/drawing/2014/main" id="{E4723F6B-5998-4D83-BCF5-981616D2192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0000" y="315627"/>
            <a:ext cx="1667542" cy="1615598"/>
          </a:xfrm>
          <a:prstGeom prst="rect">
            <a:avLst/>
          </a:prstGeom>
        </p:spPr>
      </p:pic>
    </p:spTree>
    <p:extLst>
      <p:ext uri="{BB962C8B-B14F-4D97-AF65-F5344CB8AC3E}">
        <p14:creationId xmlns:p14="http://schemas.microsoft.com/office/powerpoint/2010/main" val="361702077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FBA9B9-A5FD-4548-977E-1B9F0126BD61}"/>
              </a:ext>
            </a:extLst>
          </p:cNvPr>
          <p:cNvPicPr>
            <a:picLocks noChangeAspect="1"/>
          </p:cNvPicPr>
          <p:nvPr userDrawn="1"/>
        </p:nvPicPr>
        <p:blipFill>
          <a:blip r:embed="rId3"/>
          <a:srcRect/>
          <a:stretch/>
        </p:blipFill>
        <p:spPr>
          <a:xfrm>
            <a:off x="3" y="0"/>
            <a:ext cx="10691807" cy="1200163"/>
          </a:xfrm>
          <a:prstGeom prst="rect">
            <a:avLst/>
          </a:prstGeom>
        </p:spPr>
      </p:pic>
      <p:sp>
        <p:nvSpPr>
          <p:cNvPr id="8" name="TextBox 7">
            <a:extLst>
              <a:ext uri="{FF2B5EF4-FFF2-40B4-BE49-F238E27FC236}">
                <a16:creationId xmlns:a16="http://schemas.microsoft.com/office/drawing/2014/main" id="{D2A8E274-522D-244D-8406-28EE8457EE81}"/>
              </a:ext>
            </a:extLst>
          </p:cNvPr>
          <p:cNvSpPr txBox="1"/>
          <p:nvPr userDrawn="1"/>
        </p:nvSpPr>
        <p:spPr>
          <a:xfrm>
            <a:off x="3672000" y="1073098"/>
            <a:ext cx="3627371" cy="1046440"/>
          </a:xfrm>
          <a:prstGeom prst="rect">
            <a:avLst/>
          </a:prstGeom>
          <a:noFill/>
        </p:spPr>
        <p:txBody>
          <a:bodyPr wrap="square" lIns="0" tIns="0" rIns="0" bIns="0" rtlCol="0">
            <a:spAutoFit/>
          </a:bodyPr>
          <a:lstStyle/>
          <a:p>
            <a:r>
              <a:rPr lang="en-US" sz="6800" b="0" i="0" spc="500" baseline="0">
                <a:solidFill>
                  <a:schemeClr val="bg1"/>
                </a:solidFill>
                <a:latin typeface="Poppins Light" pitchFamily="2" charset="77"/>
                <a:cs typeface="Poppins Light" pitchFamily="2" charset="77"/>
              </a:rPr>
              <a:t>INDEX</a:t>
            </a:r>
          </a:p>
        </p:txBody>
      </p:sp>
      <p:sp>
        <p:nvSpPr>
          <p:cNvPr id="13" name="Rectangle 12">
            <a:extLst>
              <a:ext uri="{FF2B5EF4-FFF2-40B4-BE49-F238E27FC236}">
                <a16:creationId xmlns:a16="http://schemas.microsoft.com/office/drawing/2014/main" id="{F300195B-745B-124A-8DD2-5ED8E3528A97}"/>
              </a:ext>
            </a:extLst>
          </p:cNvPr>
          <p:cNvSpPr/>
          <p:nvPr userDrawn="1"/>
        </p:nvSpPr>
        <p:spPr>
          <a:xfrm>
            <a:off x="0" y="7019675"/>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4D2A06-9126-924C-AE89-8965B43CA696}"/>
              </a:ext>
            </a:extLst>
          </p:cNvPr>
          <p:cNvSpPr txBox="1"/>
          <p:nvPr userDrawn="1"/>
        </p:nvSpPr>
        <p:spPr>
          <a:xfrm>
            <a:off x="6297639" y="7026538"/>
            <a:ext cx="3536309" cy="526273"/>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Pre-Departure Presentation</a:t>
            </a:r>
          </a:p>
        </p:txBody>
      </p:sp>
      <p:sp>
        <p:nvSpPr>
          <p:cNvPr id="15" name="TextBox 14">
            <a:extLst>
              <a:ext uri="{FF2B5EF4-FFF2-40B4-BE49-F238E27FC236}">
                <a16:creationId xmlns:a16="http://schemas.microsoft.com/office/drawing/2014/main" id="{678132B6-FCFD-C348-B151-83A4712CF8E2}"/>
              </a:ext>
            </a:extLst>
          </p:cNvPr>
          <p:cNvSpPr txBox="1"/>
          <p:nvPr userDrawn="1"/>
        </p:nvSpPr>
        <p:spPr>
          <a:xfrm>
            <a:off x="9960159" y="7017527"/>
            <a:ext cx="731654" cy="535284"/>
          </a:xfrm>
          <a:prstGeom prst="rect">
            <a:avLst/>
          </a:prstGeom>
          <a:noFill/>
        </p:spPr>
        <p:txBody>
          <a:bodyPr wrap="square" lIns="0" tIns="0" rIns="0" bIns="0"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rgbClr val="C73C1A"/>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rgbClr val="C73C1A"/>
              </a:solidFill>
              <a:latin typeface="Poppins Medium" pitchFamily="2" charset="77"/>
              <a:cs typeface="Poppins Medium" pitchFamily="2" charset="77"/>
            </a:endParaRPr>
          </a:p>
        </p:txBody>
      </p:sp>
      <p:sp>
        <p:nvSpPr>
          <p:cNvPr id="2" name="Oval 1">
            <a:extLst>
              <a:ext uri="{FF2B5EF4-FFF2-40B4-BE49-F238E27FC236}">
                <a16:creationId xmlns:a16="http://schemas.microsoft.com/office/drawing/2014/main" id="{2C735B7E-B893-1F47-8E11-9200EA3C88CB}"/>
              </a:ext>
            </a:extLst>
          </p:cNvPr>
          <p:cNvSpPr/>
          <p:nvPr userDrawn="1"/>
        </p:nvSpPr>
        <p:spPr>
          <a:xfrm>
            <a:off x="1738992" y="-416378"/>
            <a:ext cx="7045778" cy="7045778"/>
          </a:xfrm>
          <a:prstGeom prst="ellipse">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F56F7C4E-969D-D34F-A768-C9FBC48CDF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24815" y="0"/>
            <a:ext cx="2595037" cy="1918070"/>
          </a:xfrm>
          <a:prstGeom prst="rect">
            <a:avLst/>
          </a:prstGeom>
        </p:spPr>
      </p:pic>
    </p:spTree>
    <p:extLst>
      <p:ext uri="{BB962C8B-B14F-4D97-AF65-F5344CB8AC3E}">
        <p14:creationId xmlns:p14="http://schemas.microsoft.com/office/powerpoint/2010/main" val="60538809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FA433F4-255B-CD41-AF45-9A36B500B81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flipH="1">
            <a:off x="321456" y="-273292"/>
            <a:ext cx="10370357" cy="7329920"/>
          </a:xfrm>
          <a:prstGeom prst="rect">
            <a:avLst/>
          </a:prstGeom>
        </p:spPr>
      </p:pic>
      <p:sp>
        <p:nvSpPr>
          <p:cNvPr id="7" name="Rectangle 6">
            <a:extLst>
              <a:ext uri="{FF2B5EF4-FFF2-40B4-BE49-F238E27FC236}">
                <a16:creationId xmlns:a16="http://schemas.microsoft.com/office/drawing/2014/main" id="{EB8D52E5-ED4B-0747-B29F-C60B0973F88D}"/>
              </a:ext>
            </a:extLst>
          </p:cNvPr>
          <p:cNvSpPr/>
          <p:nvPr userDrawn="1"/>
        </p:nvSpPr>
        <p:spPr>
          <a:xfrm>
            <a:off x="0" y="7024391"/>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0A7297-6B52-034C-88C9-2A2DF06008F6}"/>
              </a:ext>
            </a:extLst>
          </p:cNvPr>
          <p:cNvSpPr txBox="1"/>
          <p:nvPr userDrawn="1"/>
        </p:nvSpPr>
        <p:spPr>
          <a:xfrm>
            <a:off x="6297639" y="7200000"/>
            <a:ext cx="3536309" cy="356564"/>
          </a:xfrm>
          <a:prstGeom prst="rect">
            <a:avLst/>
          </a:prstGeom>
          <a:noFill/>
        </p:spPr>
        <p:txBody>
          <a:bodyPr wrap="square" lIns="0" tIns="0" rIns="0" bIns="0" rtlCol="0" anchor="t">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Presentation</a:t>
            </a:r>
          </a:p>
        </p:txBody>
      </p:sp>
      <p:sp>
        <p:nvSpPr>
          <p:cNvPr id="9" name="TextBox 8">
            <a:extLst>
              <a:ext uri="{FF2B5EF4-FFF2-40B4-BE49-F238E27FC236}">
                <a16:creationId xmlns:a16="http://schemas.microsoft.com/office/drawing/2014/main" id="{FEF13446-EB2C-8340-BBA4-008D915D4D3A}"/>
              </a:ext>
            </a:extLst>
          </p:cNvPr>
          <p:cNvSpPr txBox="1"/>
          <p:nvPr userDrawn="1"/>
        </p:nvSpPr>
        <p:spPr>
          <a:xfrm>
            <a:off x="9960159" y="7200000"/>
            <a:ext cx="731654" cy="356564"/>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chemeClr val="accent1"/>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chemeClr val="accent1"/>
              </a:solidFill>
              <a:latin typeface="Poppins Medium" pitchFamily="2" charset="77"/>
              <a:cs typeface="Poppins Medium" pitchFamily="2" charset="77"/>
            </a:endParaRPr>
          </a:p>
        </p:txBody>
      </p:sp>
      <p:sp>
        <p:nvSpPr>
          <p:cNvPr id="16" name="Rectangle 15">
            <a:extLst>
              <a:ext uri="{FF2B5EF4-FFF2-40B4-BE49-F238E27FC236}">
                <a16:creationId xmlns:a16="http://schemas.microsoft.com/office/drawing/2014/main" id="{0F515BD3-2D18-BF48-BC34-4C0CBF352827}"/>
              </a:ext>
            </a:extLst>
          </p:cNvPr>
          <p:cNvSpPr/>
          <p:nvPr userDrawn="1"/>
        </p:nvSpPr>
        <p:spPr>
          <a:xfrm>
            <a:off x="785931" y="7109675"/>
            <a:ext cx="1440000" cy="45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extBox 16">
            <a:extLst>
              <a:ext uri="{FF2B5EF4-FFF2-40B4-BE49-F238E27FC236}">
                <a16:creationId xmlns:a16="http://schemas.microsoft.com/office/drawing/2014/main" id="{2F24CFD3-E4E6-FE4A-8950-FA5D4C913571}"/>
              </a:ext>
            </a:extLst>
          </p:cNvPr>
          <p:cNvSpPr txBox="1"/>
          <p:nvPr userDrawn="1"/>
        </p:nvSpPr>
        <p:spPr>
          <a:xfrm>
            <a:off x="785932" y="7200000"/>
            <a:ext cx="1440000" cy="270094"/>
          </a:xfrm>
          <a:prstGeom prst="rect">
            <a:avLst/>
          </a:prstGeom>
          <a:noFill/>
        </p:spPr>
        <p:txBody>
          <a:bodyPr wrap="square" lIns="0" tIns="0" rIns="0" bIns="0" rtlCol="0" anchor="t">
            <a:noAutofit/>
          </a:bodyPr>
          <a:lstStyle/>
          <a:p>
            <a:pPr algn="ctr"/>
            <a:r>
              <a:rPr lang="en-US" sz="1100" b="1" i="0">
                <a:solidFill>
                  <a:schemeClr val="bg1"/>
                </a:solidFill>
                <a:latin typeface="Poppins" pitchFamily="2" charset="77"/>
                <a:cs typeface="Poppins" pitchFamily="2" charset="77"/>
              </a:rPr>
              <a:t>ANY QUESTIONS?</a:t>
            </a:r>
          </a:p>
        </p:txBody>
      </p:sp>
      <p:sp>
        <p:nvSpPr>
          <p:cNvPr id="18" name="Rectangle 17">
            <a:extLst>
              <a:ext uri="{FF2B5EF4-FFF2-40B4-BE49-F238E27FC236}">
                <a16:creationId xmlns:a16="http://schemas.microsoft.com/office/drawing/2014/main" id="{7D4C59AF-048D-CB41-897F-793432CFE745}"/>
              </a:ext>
            </a:extLst>
          </p:cNvPr>
          <p:cNvSpPr/>
          <p:nvPr userDrawn="1"/>
        </p:nvSpPr>
        <p:spPr>
          <a:xfrm>
            <a:off x="2291861" y="7109675"/>
            <a:ext cx="4343207"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TextBox 18">
            <a:extLst>
              <a:ext uri="{FF2B5EF4-FFF2-40B4-BE49-F238E27FC236}">
                <a16:creationId xmlns:a16="http://schemas.microsoft.com/office/drawing/2014/main" id="{3549C07A-96E8-1045-8270-59F8A66A20AC}"/>
              </a:ext>
            </a:extLst>
          </p:cNvPr>
          <p:cNvSpPr txBox="1"/>
          <p:nvPr userDrawn="1"/>
        </p:nvSpPr>
        <p:spPr>
          <a:xfrm>
            <a:off x="2440919" y="7200000"/>
            <a:ext cx="2660072"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INFO@GAPAFRICAPROJECTS.COM  </a:t>
            </a:r>
            <a:r>
              <a:rPr lang="en-US" sz="1100" b="0" i="0">
                <a:solidFill>
                  <a:schemeClr val="bg1"/>
                </a:solidFill>
                <a:latin typeface="Poppins Light" pitchFamily="2" charset="77"/>
                <a:cs typeface="Poppins Light" pitchFamily="2" charset="77"/>
              </a:rPr>
              <a:t>|</a:t>
            </a:r>
          </a:p>
        </p:txBody>
      </p:sp>
      <p:sp>
        <p:nvSpPr>
          <p:cNvPr id="20" name="TextBox 19">
            <a:extLst>
              <a:ext uri="{FF2B5EF4-FFF2-40B4-BE49-F238E27FC236}">
                <a16:creationId xmlns:a16="http://schemas.microsoft.com/office/drawing/2014/main" id="{5E64BEDD-5531-EB4C-BBE1-65801B90FF9D}"/>
              </a:ext>
            </a:extLst>
          </p:cNvPr>
          <p:cNvSpPr txBox="1"/>
          <p:nvPr userDrawn="1"/>
        </p:nvSpPr>
        <p:spPr>
          <a:xfrm>
            <a:off x="5027329" y="7200000"/>
            <a:ext cx="2718621"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+44 (0)207 1937819</a:t>
            </a:r>
          </a:p>
        </p:txBody>
      </p:sp>
      <p:pic>
        <p:nvPicPr>
          <p:cNvPr id="13" name="Picture 12">
            <a:extLst>
              <a:ext uri="{FF2B5EF4-FFF2-40B4-BE49-F238E27FC236}">
                <a16:creationId xmlns:a16="http://schemas.microsoft.com/office/drawing/2014/main" id="{645A8F87-D8B7-B147-AC8D-9CB621DE030B}"/>
              </a:ext>
            </a:extLst>
          </p:cNvPr>
          <p:cNvPicPr>
            <a:picLocks/>
          </p:cNvPicPr>
          <p:nvPr userDrawn="1"/>
        </p:nvPicPr>
        <p:blipFill>
          <a:blip r:embed="rId18" cstate="screen">
            <a:extLst>
              <a:ext uri="{28A0092B-C50C-407E-A947-70E740481C1C}">
                <a14:useLocalDpi xmlns:a14="http://schemas.microsoft.com/office/drawing/2010/main"/>
              </a:ext>
            </a:extLst>
          </a:blip>
          <a:srcRect/>
          <a:stretch/>
        </p:blipFill>
        <p:spPr>
          <a:xfrm>
            <a:off x="-1" y="0"/>
            <a:ext cx="10692000" cy="1134000"/>
          </a:xfrm>
          <a:prstGeom prst="rect">
            <a:avLst/>
          </a:prstGeom>
        </p:spPr>
      </p:pic>
      <p:pic>
        <p:nvPicPr>
          <p:cNvPr id="14" name="Graphic 13">
            <a:extLst>
              <a:ext uri="{FF2B5EF4-FFF2-40B4-BE49-F238E27FC236}">
                <a16:creationId xmlns:a16="http://schemas.microsoft.com/office/drawing/2014/main" id="{E5291224-0917-C64E-BE53-83435079DA34}"/>
              </a:ext>
            </a:extLst>
          </p:cNvPr>
          <p:cNvPicPr>
            <a:picLocks noChangeAspect="1"/>
          </p:cNvPicPr>
          <p:nvPr userDrawn="1"/>
        </p:nvPicPr>
        <p:blipFill>
          <a:blip r:embed="rId19">
            <a:extLst>
              <a:ext uri="{96DAC541-7B7A-43D3-8B79-37D633B846F1}">
                <asvg:svgBlip xmlns:asvg="http://schemas.microsoft.com/office/drawing/2016/SVG/main" r:embed="rId20"/>
              </a:ext>
            </a:extLst>
          </a:blip>
          <a:srcRect/>
          <a:stretch/>
        </p:blipFill>
        <p:spPr>
          <a:xfrm>
            <a:off x="8700048" y="505782"/>
            <a:ext cx="1376712" cy="1017569"/>
          </a:xfrm>
          <a:prstGeom prst="rect">
            <a:avLst/>
          </a:prstGeom>
        </p:spPr>
      </p:pic>
    </p:spTree>
    <p:extLst>
      <p:ext uri="{BB962C8B-B14F-4D97-AF65-F5344CB8AC3E}">
        <p14:creationId xmlns:p14="http://schemas.microsoft.com/office/powerpoint/2010/main" val="1293861499"/>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84" r:id="rId3"/>
    <p:sldLayoutId id="2147483682" r:id="rId4"/>
    <p:sldLayoutId id="2147483679" r:id="rId5"/>
    <p:sldLayoutId id="2147483693" r:id="rId6"/>
    <p:sldLayoutId id="2147483680" r:id="rId7"/>
    <p:sldLayoutId id="2147483692" r:id="rId8"/>
    <p:sldLayoutId id="2147483691" r:id="rId9"/>
    <p:sldLayoutId id="2147483694" r:id="rId10"/>
    <p:sldLayoutId id="2147483683" r:id="rId11"/>
    <p:sldLayoutId id="2147483697" r:id="rId12"/>
    <p:sldLayoutId id="2147483688" r:id="rId13"/>
    <p:sldLayoutId id="2147483677"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52047C-F35A-D54A-BFA7-4B89BA54723C}"/>
              </a:ext>
            </a:extLst>
          </p:cNvPr>
          <p:cNvPicPr>
            <a:picLocks/>
          </p:cNvPicPr>
          <p:nvPr userDrawn="1"/>
        </p:nvPicPr>
        <p:blipFill>
          <a:blip r:embed="rId16" cstate="screen">
            <a:extLst>
              <a:ext uri="{28A0092B-C50C-407E-A947-70E740481C1C}">
                <a14:useLocalDpi xmlns:a14="http://schemas.microsoft.com/office/drawing/2010/main"/>
              </a:ext>
            </a:extLst>
          </a:blip>
          <a:srcRect/>
          <a:stretch/>
        </p:blipFill>
        <p:spPr>
          <a:xfrm>
            <a:off x="-1" y="0"/>
            <a:ext cx="10692000" cy="1134000"/>
          </a:xfrm>
          <a:prstGeom prst="rect">
            <a:avLst/>
          </a:prstGeom>
        </p:spPr>
      </p:pic>
      <p:sp>
        <p:nvSpPr>
          <p:cNvPr id="7" name="Rectangle 6">
            <a:extLst>
              <a:ext uri="{FF2B5EF4-FFF2-40B4-BE49-F238E27FC236}">
                <a16:creationId xmlns:a16="http://schemas.microsoft.com/office/drawing/2014/main" id="{EB8D52E5-ED4B-0747-B29F-C60B0973F88D}"/>
              </a:ext>
            </a:extLst>
          </p:cNvPr>
          <p:cNvSpPr/>
          <p:nvPr userDrawn="1"/>
        </p:nvSpPr>
        <p:spPr>
          <a:xfrm>
            <a:off x="0" y="7024391"/>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0A7297-6B52-034C-88C9-2A2DF06008F6}"/>
              </a:ext>
            </a:extLst>
          </p:cNvPr>
          <p:cNvSpPr txBox="1"/>
          <p:nvPr userDrawn="1"/>
        </p:nvSpPr>
        <p:spPr>
          <a:xfrm>
            <a:off x="6297639" y="7200000"/>
            <a:ext cx="3536309" cy="356564"/>
          </a:xfrm>
          <a:prstGeom prst="rect">
            <a:avLst/>
          </a:prstGeom>
          <a:noFill/>
        </p:spPr>
        <p:txBody>
          <a:bodyPr wrap="square" lIns="0" tIns="0" rIns="0" bIns="0" rtlCol="0" anchor="t">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Presentation</a:t>
            </a:r>
          </a:p>
        </p:txBody>
      </p:sp>
      <p:sp>
        <p:nvSpPr>
          <p:cNvPr id="9" name="TextBox 8">
            <a:extLst>
              <a:ext uri="{FF2B5EF4-FFF2-40B4-BE49-F238E27FC236}">
                <a16:creationId xmlns:a16="http://schemas.microsoft.com/office/drawing/2014/main" id="{FEF13446-EB2C-8340-BBA4-008D915D4D3A}"/>
              </a:ext>
            </a:extLst>
          </p:cNvPr>
          <p:cNvSpPr txBox="1"/>
          <p:nvPr userDrawn="1"/>
        </p:nvSpPr>
        <p:spPr>
          <a:xfrm>
            <a:off x="9960159" y="7200000"/>
            <a:ext cx="731654" cy="356564"/>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chemeClr val="accent1"/>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chemeClr val="accent1"/>
              </a:solidFill>
              <a:latin typeface="Poppins Medium" pitchFamily="2" charset="77"/>
              <a:cs typeface="Poppins Medium" pitchFamily="2" charset="77"/>
            </a:endParaRPr>
          </a:p>
        </p:txBody>
      </p:sp>
      <p:sp>
        <p:nvSpPr>
          <p:cNvPr id="16" name="Rectangle 15">
            <a:extLst>
              <a:ext uri="{FF2B5EF4-FFF2-40B4-BE49-F238E27FC236}">
                <a16:creationId xmlns:a16="http://schemas.microsoft.com/office/drawing/2014/main" id="{0F515BD3-2D18-BF48-BC34-4C0CBF352827}"/>
              </a:ext>
            </a:extLst>
          </p:cNvPr>
          <p:cNvSpPr/>
          <p:nvPr userDrawn="1"/>
        </p:nvSpPr>
        <p:spPr>
          <a:xfrm>
            <a:off x="785931" y="7109675"/>
            <a:ext cx="1440000" cy="45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extBox 16">
            <a:extLst>
              <a:ext uri="{FF2B5EF4-FFF2-40B4-BE49-F238E27FC236}">
                <a16:creationId xmlns:a16="http://schemas.microsoft.com/office/drawing/2014/main" id="{2F24CFD3-E4E6-FE4A-8950-FA5D4C913571}"/>
              </a:ext>
            </a:extLst>
          </p:cNvPr>
          <p:cNvSpPr txBox="1"/>
          <p:nvPr userDrawn="1"/>
        </p:nvSpPr>
        <p:spPr>
          <a:xfrm>
            <a:off x="785932" y="7200000"/>
            <a:ext cx="1440000" cy="270094"/>
          </a:xfrm>
          <a:prstGeom prst="rect">
            <a:avLst/>
          </a:prstGeom>
          <a:noFill/>
        </p:spPr>
        <p:txBody>
          <a:bodyPr wrap="square" lIns="0" tIns="0" rIns="0" bIns="0" rtlCol="0" anchor="t">
            <a:noAutofit/>
          </a:bodyPr>
          <a:lstStyle/>
          <a:p>
            <a:pPr algn="ctr"/>
            <a:r>
              <a:rPr lang="en-US" sz="1100" b="1" i="0">
                <a:solidFill>
                  <a:schemeClr val="bg1"/>
                </a:solidFill>
                <a:latin typeface="Poppins" pitchFamily="2" charset="77"/>
                <a:cs typeface="Poppins" pitchFamily="2" charset="77"/>
              </a:rPr>
              <a:t>ANY QUESTIONS?</a:t>
            </a:r>
          </a:p>
        </p:txBody>
      </p:sp>
      <p:sp>
        <p:nvSpPr>
          <p:cNvPr id="18" name="Rectangle 17">
            <a:extLst>
              <a:ext uri="{FF2B5EF4-FFF2-40B4-BE49-F238E27FC236}">
                <a16:creationId xmlns:a16="http://schemas.microsoft.com/office/drawing/2014/main" id="{7D4C59AF-048D-CB41-897F-793432CFE745}"/>
              </a:ext>
            </a:extLst>
          </p:cNvPr>
          <p:cNvSpPr/>
          <p:nvPr userDrawn="1"/>
        </p:nvSpPr>
        <p:spPr>
          <a:xfrm>
            <a:off x="2291861" y="7109675"/>
            <a:ext cx="4343207"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9" name="TextBox 18">
            <a:extLst>
              <a:ext uri="{FF2B5EF4-FFF2-40B4-BE49-F238E27FC236}">
                <a16:creationId xmlns:a16="http://schemas.microsoft.com/office/drawing/2014/main" id="{3549C07A-96E8-1045-8270-59F8A66A20AC}"/>
              </a:ext>
            </a:extLst>
          </p:cNvPr>
          <p:cNvSpPr txBox="1"/>
          <p:nvPr userDrawn="1"/>
        </p:nvSpPr>
        <p:spPr>
          <a:xfrm>
            <a:off x="2440919" y="7200000"/>
            <a:ext cx="2660072"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INFO@GAPAFRICAPROJECTS.COM  </a:t>
            </a:r>
            <a:r>
              <a:rPr lang="en-US" sz="1100" b="0" i="0">
                <a:solidFill>
                  <a:schemeClr val="bg1"/>
                </a:solidFill>
                <a:latin typeface="Poppins Light" pitchFamily="2" charset="77"/>
                <a:cs typeface="Poppins Light" pitchFamily="2" charset="77"/>
              </a:rPr>
              <a:t>|</a:t>
            </a:r>
          </a:p>
        </p:txBody>
      </p:sp>
      <p:sp>
        <p:nvSpPr>
          <p:cNvPr id="20" name="TextBox 19">
            <a:extLst>
              <a:ext uri="{FF2B5EF4-FFF2-40B4-BE49-F238E27FC236}">
                <a16:creationId xmlns:a16="http://schemas.microsoft.com/office/drawing/2014/main" id="{5E64BEDD-5531-EB4C-BBE1-65801B90FF9D}"/>
              </a:ext>
            </a:extLst>
          </p:cNvPr>
          <p:cNvSpPr txBox="1"/>
          <p:nvPr userDrawn="1"/>
        </p:nvSpPr>
        <p:spPr>
          <a:xfrm>
            <a:off x="5027329" y="7200000"/>
            <a:ext cx="2718621"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+44 (0)207 1937819</a:t>
            </a:r>
          </a:p>
        </p:txBody>
      </p:sp>
      <p:pic>
        <p:nvPicPr>
          <p:cNvPr id="12" name="Graphic 11">
            <a:extLst>
              <a:ext uri="{FF2B5EF4-FFF2-40B4-BE49-F238E27FC236}">
                <a16:creationId xmlns:a16="http://schemas.microsoft.com/office/drawing/2014/main" id="{73C4DC4A-73D3-5042-8691-00A05C648C10}"/>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8700048" y="505782"/>
            <a:ext cx="1376712" cy="1017569"/>
          </a:xfrm>
          <a:prstGeom prst="rect">
            <a:avLst/>
          </a:prstGeom>
        </p:spPr>
      </p:pic>
    </p:spTree>
    <p:extLst>
      <p:ext uri="{BB962C8B-B14F-4D97-AF65-F5344CB8AC3E}">
        <p14:creationId xmlns:p14="http://schemas.microsoft.com/office/powerpoint/2010/main" val="12302208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cture containing text, mammal&#10;&#10;Description automatically generated">
            <a:extLst>
              <a:ext uri="{FF2B5EF4-FFF2-40B4-BE49-F238E27FC236}">
                <a16:creationId xmlns:a16="http://schemas.microsoft.com/office/drawing/2014/main" id="{E0EED831-41E3-5E3E-C2A4-D9A6A63219E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280" r="10625"/>
          <a:stretch/>
        </p:blipFill>
        <p:spPr>
          <a:xfrm>
            <a:off x="-1" y="-43284"/>
            <a:ext cx="10691813" cy="7646241"/>
          </a:xfrm>
          <a:prstGeom prst="rect">
            <a:avLst/>
          </a:prstGeom>
        </p:spPr>
      </p:pic>
      <p:pic>
        <p:nvPicPr>
          <p:cNvPr id="5" name="Graphic 4">
            <a:extLst>
              <a:ext uri="{FF2B5EF4-FFF2-40B4-BE49-F238E27FC236}">
                <a16:creationId xmlns:a16="http://schemas.microsoft.com/office/drawing/2014/main" id="{424FF3D4-461A-C94E-B920-64D59F96F8F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59247" y="1300332"/>
            <a:ext cx="1963593" cy="1451351"/>
          </a:xfrm>
          <a:prstGeom prst="rect">
            <a:avLst/>
          </a:prstGeom>
        </p:spPr>
      </p:pic>
    </p:spTree>
    <p:extLst>
      <p:ext uri="{BB962C8B-B14F-4D97-AF65-F5344CB8AC3E}">
        <p14:creationId xmlns:p14="http://schemas.microsoft.com/office/powerpoint/2010/main" val="47197125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02D4F7F-887A-0B42-9F8B-F447E49B085F}"/>
              </a:ext>
            </a:extLst>
          </p:cNvPr>
          <p:cNvPicPr>
            <a:picLocks/>
          </p:cNvPicPr>
          <p:nvPr userDrawn="1"/>
        </p:nvPicPr>
        <p:blipFill>
          <a:blip r:embed="rId3" cstate="screen">
            <a:extLst>
              <a:ext uri="{28A0092B-C50C-407E-A947-70E740481C1C}">
                <a14:useLocalDpi xmlns:a14="http://schemas.microsoft.com/office/drawing/2010/main"/>
              </a:ext>
            </a:extLst>
          </a:blip>
          <a:srcRect/>
          <a:stretch/>
        </p:blipFill>
        <p:spPr>
          <a:xfrm>
            <a:off x="-1" y="0"/>
            <a:ext cx="10692000" cy="1134000"/>
          </a:xfrm>
          <a:prstGeom prst="rect">
            <a:avLst/>
          </a:prstGeom>
        </p:spPr>
      </p:pic>
      <p:sp>
        <p:nvSpPr>
          <p:cNvPr id="9" name="Rectangle 8">
            <a:extLst>
              <a:ext uri="{FF2B5EF4-FFF2-40B4-BE49-F238E27FC236}">
                <a16:creationId xmlns:a16="http://schemas.microsoft.com/office/drawing/2014/main" id="{DEB174C8-FF78-CF41-BB27-852AF2625BA9}"/>
              </a:ext>
            </a:extLst>
          </p:cNvPr>
          <p:cNvSpPr/>
          <p:nvPr userDrawn="1"/>
        </p:nvSpPr>
        <p:spPr>
          <a:xfrm>
            <a:off x="0" y="7024391"/>
            <a:ext cx="10691813" cy="54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597A0D-D34D-314E-85F4-5BAC02916B69}"/>
              </a:ext>
            </a:extLst>
          </p:cNvPr>
          <p:cNvSpPr txBox="1"/>
          <p:nvPr userDrawn="1"/>
        </p:nvSpPr>
        <p:spPr>
          <a:xfrm>
            <a:off x="6297639" y="7200000"/>
            <a:ext cx="3536309" cy="356564"/>
          </a:xfrm>
          <a:prstGeom prst="rect">
            <a:avLst/>
          </a:prstGeom>
          <a:noFill/>
        </p:spPr>
        <p:txBody>
          <a:bodyPr wrap="square" lIns="0" tIns="0" rIns="0" bIns="0" rtlCol="0" anchor="t">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100" b="0" i="0">
                <a:solidFill>
                  <a:schemeClr val="bg1">
                    <a:lumMod val="65000"/>
                  </a:schemeClr>
                </a:solidFill>
                <a:latin typeface="Poppins Medium" pitchFamily="2" charset="77"/>
                <a:cs typeface="Poppins Medium" pitchFamily="2" charset="77"/>
              </a:rPr>
              <a:t>Presentation</a:t>
            </a:r>
          </a:p>
        </p:txBody>
      </p:sp>
      <p:sp>
        <p:nvSpPr>
          <p:cNvPr id="11" name="TextBox 10">
            <a:extLst>
              <a:ext uri="{FF2B5EF4-FFF2-40B4-BE49-F238E27FC236}">
                <a16:creationId xmlns:a16="http://schemas.microsoft.com/office/drawing/2014/main" id="{CC8C6187-AE76-D84A-AB55-4AEF26EFFADC}"/>
              </a:ext>
            </a:extLst>
          </p:cNvPr>
          <p:cNvSpPr txBox="1"/>
          <p:nvPr userDrawn="1"/>
        </p:nvSpPr>
        <p:spPr>
          <a:xfrm>
            <a:off x="9960159" y="7200000"/>
            <a:ext cx="731654" cy="356564"/>
          </a:xfrm>
          <a:prstGeom prst="rect">
            <a:avLst/>
          </a:prstGeom>
          <a:noFill/>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1AEF7FB-27B8-CE4E-93A7-E8114BFEBE16}" type="slidenum">
              <a:rPr kumimoji="0" lang="en-US" sz="1100" b="0" i="0" u="none" strike="noStrike" kern="1200" cap="none" spc="0" normalizeH="0" baseline="0" noProof="0" smtClean="0">
                <a:ln>
                  <a:noFill/>
                </a:ln>
                <a:solidFill>
                  <a:schemeClr val="accent1"/>
                </a:solidFill>
                <a:effectLst/>
                <a:uLnTx/>
                <a:uFillTx/>
                <a:latin typeface="Poppins Medium" pitchFamily="2" charset="77"/>
                <a:ea typeface="+mn-ea"/>
                <a:cs typeface="Poppins Medium" pitchFamily="2" charset="77"/>
              </a:rPr>
              <a:pPr marL="0" marR="0" indent="0" algn="l" defTabSz="457200" rtl="0" eaLnBrk="1" fontAlgn="auto" latinLnBrk="0" hangingPunct="1">
                <a:lnSpc>
                  <a:spcPct val="100000"/>
                </a:lnSpc>
                <a:spcBef>
                  <a:spcPts val="0"/>
                </a:spcBef>
                <a:spcAft>
                  <a:spcPts val="0"/>
                </a:spcAft>
                <a:buClrTx/>
                <a:buSzTx/>
                <a:buFontTx/>
                <a:buNone/>
                <a:tabLst/>
                <a:defRPr/>
              </a:pPr>
              <a:t>‹#›</a:t>
            </a:fld>
            <a:endParaRPr lang="en-US" sz="1100" b="0" i="0">
              <a:solidFill>
                <a:schemeClr val="accent1"/>
              </a:solidFill>
              <a:latin typeface="Poppins Medium" pitchFamily="2" charset="77"/>
              <a:cs typeface="Poppins Medium" pitchFamily="2" charset="77"/>
            </a:endParaRPr>
          </a:p>
        </p:txBody>
      </p:sp>
      <p:sp>
        <p:nvSpPr>
          <p:cNvPr id="12" name="Rectangle 11">
            <a:extLst>
              <a:ext uri="{FF2B5EF4-FFF2-40B4-BE49-F238E27FC236}">
                <a16:creationId xmlns:a16="http://schemas.microsoft.com/office/drawing/2014/main" id="{05C406B4-4129-7340-A0A2-391DBE6BD9F7}"/>
              </a:ext>
            </a:extLst>
          </p:cNvPr>
          <p:cNvSpPr/>
          <p:nvPr userDrawn="1"/>
        </p:nvSpPr>
        <p:spPr>
          <a:xfrm>
            <a:off x="785931" y="7109675"/>
            <a:ext cx="1440000" cy="45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TextBox 12">
            <a:extLst>
              <a:ext uri="{FF2B5EF4-FFF2-40B4-BE49-F238E27FC236}">
                <a16:creationId xmlns:a16="http://schemas.microsoft.com/office/drawing/2014/main" id="{4EFBAB6E-22CD-904A-9CAE-2A03209AA8F3}"/>
              </a:ext>
            </a:extLst>
          </p:cNvPr>
          <p:cNvSpPr txBox="1"/>
          <p:nvPr userDrawn="1"/>
        </p:nvSpPr>
        <p:spPr>
          <a:xfrm>
            <a:off x="785932" y="7200000"/>
            <a:ext cx="1440000" cy="270094"/>
          </a:xfrm>
          <a:prstGeom prst="rect">
            <a:avLst/>
          </a:prstGeom>
          <a:noFill/>
        </p:spPr>
        <p:txBody>
          <a:bodyPr wrap="square" lIns="0" tIns="0" rIns="0" bIns="0" rtlCol="0" anchor="t">
            <a:noAutofit/>
          </a:bodyPr>
          <a:lstStyle/>
          <a:p>
            <a:pPr algn="ctr"/>
            <a:r>
              <a:rPr lang="en-US" sz="1100" b="1" i="0">
                <a:solidFill>
                  <a:schemeClr val="bg1"/>
                </a:solidFill>
                <a:latin typeface="Poppins" pitchFamily="2" charset="77"/>
                <a:cs typeface="Poppins" pitchFamily="2" charset="77"/>
              </a:rPr>
              <a:t>ANY QUESTIONS?</a:t>
            </a:r>
          </a:p>
        </p:txBody>
      </p:sp>
      <p:sp>
        <p:nvSpPr>
          <p:cNvPr id="14" name="Rectangle 13">
            <a:extLst>
              <a:ext uri="{FF2B5EF4-FFF2-40B4-BE49-F238E27FC236}">
                <a16:creationId xmlns:a16="http://schemas.microsoft.com/office/drawing/2014/main" id="{8D343737-8ED7-114C-9104-244043C26BCA}"/>
              </a:ext>
            </a:extLst>
          </p:cNvPr>
          <p:cNvSpPr/>
          <p:nvPr userDrawn="1"/>
        </p:nvSpPr>
        <p:spPr>
          <a:xfrm>
            <a:off x="2291861" y="7109675"/>
            <a:ext cx="4343207" cy="45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extBox 14">
            <a:extLst>
              <a:ext uri="{FF2B5EF4-FFF2-40B4-BE49-F238E27FC236}">
                <a16:creationId xmlns:a16="http://schemas.microsoft.com/office/drawing/2014/main" id="{FC0BA711-9DEA-6D44-BE90-3F90A1C45C7B}"/>
              </a:ext>
            </a:extLst>
          </p:cNvPr>
          <p:cNvSpPr txBox="1"/>
          <p:nvPr userDrawn="1"/>
        </p:nvSpPr>
        <p:spPr>
          <a:xfrm>
            <a:off x="2440919" y="7200000"/>
            <a:ext cx="2660072"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INFO@GAPAFRICAPROJECTS.COM  </a:t>
            </a:r>
            <a:r>
              <a:rPr lang="en-US" sz="1100" b="0" i="0">
                <a:solidFill>
                  <a:schemeClr val="bg1"/>
                </a:solidFill>
                <a:latin typeface="Poppins Light" pitchFamily="2" charset="77"/>
                <a:cs typeface="Poppins Light" pitchFamily="2" charset="77"/>
              </a:rPr>
              <a:t>|</a:t>
            </a:r>
          </a:p>
        </p:txBody>
      </p:sp>
      <p:sp>
        <p:nvSpPr>
          <p:cNvPr id="16" name="TextBox 15">
            <a:extLst>
              <a:ext uri="{FF2B5EF4-FFF2-40B4-BE49-F238E27FC236}">
                <a16:creationId xmlns:a16="http://schemas.microsoft.com/office/drawing/2014/main" id="{BE6484BD-1C9E-FA4D-93C8-121FEA5BD9CA}"/>
              </a:ext>
            </a:extLst>
          </p:cNvPr>
          <p:cNvSpPr txBox="1"/>
          <p:nvPr userDrawn="1"/>
        </p:nvSpPr>
        <p:spPr>
          <a:xfrm>
            <a:off x="5027329" y="7200000"/>
            <a:ext cx="2718621" cy="270094"/>
          </a:xfrm>
          <a:prstGeom prst="rect">
            <a:avLst/>
          </a:prstGeom>
          <a:noFill/>
        </p:spPr>
        <p:txBody>
          <a:bodyPr wrap="square" lIns="0" tIns="0" rIns="0" bIns="0" rtlCol="0" anchor="t">
            <a:noAutofit/>
          </a:bodyPr>
          <a:lstStyle/>
          <a:p>
            <a:pPr algn="l"/>
            <a:r>
              <a:rPr lang="en-US" sz="1100" b="1" i="0">
                <a:solidFill>
                  <a:schemeClr val="bg1"/>
                </a:solidFill>
                <a:latin typeface="Poppins" pitchFamily="2" charset="77"/>
                <a:cs typeface="Poppins" pitchFamily="2" charset="77"/>
              </a:rPr>
              <a:t>+44 (0)207 1937819</a:t>
            </a:r>
          </a:p>
        </p:txBody>
      </p:sp>
      <p:sp>
        <p:nvSpPr>
          <p:cNvPr id="19" name="Oval 18">
            <a:extLst>
              <a:ext uri="{FF2B5EF4-FFF2-40B4-BE49-F238E27FC236}">
                <a16:creationId xmlns:a16="http://schemas.microsoft.com/office/drawing/2014/main" id="{4FF4A705-70DE-834A-9E5A-46EFC002F70A}"/>
              </a:ext>
            </a:extLst>
          </p:cNvPr>
          <p:cNvSpPr/>
          <p:nvPr userDrawn="1"/>
        </p:nvSpPr>
        <p:spPr>
          <a:xfrm>
            <a:off x="-1055336" y="-128724"/>
            <a:ext cx="7045778" cy="7045778"/>
          </a:xfrm>
          <a:prstGeom prst="ellipse">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D5B5232B-2C26-E34B-AB94-9F2652F98C1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700048" y="505782"/>
            <a:ext cx="1376712" cy="1017569"/>
          </a:xfrm>
          <a:prstGeom prst="rect">
            <a:avLst/>
          </a:prstGeom>
        </p:spPr>
      </p:pic>
    </p:spTree>
    <p:extLst>
      <p:ext uri="{BB962C8B-B14F-4D97-AF65-F5344CB8AC3E}">
        <p14:creationId xmlns:p14="http://schemas.microsoft.com/office/powerpoint/2010/main" val="3298699079"/>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58444C-A0F5-444D-898F-82F92036D52F}"/>
              </a:ext>
            </a:extLst>
          </p:cNvPr>
          <p:cNvSpPr/>
          <p:nvPr userDrawn="1"/>
        </p:nvSpPr>
        <p:spPr>
          <a:xfrm>
            <a:off x="0" y="3960000"/>
            <a:ext cx="10692000" cy="2700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3BF7F7EC-91DD-4F26-8F22-00FA725A79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12270" y="892767"/>
            <a:ext cx="2593853" cy="1802896"/>
          </a:xfrm>
          <a:prstGeom prst="rect">
            <a:avLst/>
          </a:prstGeom>
        </p:spPr>
      </p:pic>
      <p:sp>
        <p:nvSpPr>
          <p:cNvPr id="9" name="TextBox 8">
            <a:extLst>
              <a:ext uri="{FF2B5EF4-FFF2-40B4-BE49-F238E27FC236}">
                <a16:creationId xmlns:a16="http://schemas.microsoft.com/office/drawing/2014/main" id="{76A02206-D9A0-D247-BDAC-02A821E3317F}"/>
              </a:ext>
            </a:extLst>
          </p:cNvPr>
          <p:cNvSpPr txBox="1"/>
          <p:nvPr userDrawn="1"/>
        </p:nvSpPr>
        <p:spPr>
          <a:xfrm>
            <a:off x="2204791" y="2988000"/>
            <a:ext cx="6282419" cy="246221"/>
          </a:xfrm>
          <a:prstGeom prst="rect">
            <a:avLst/>
          </a:prstGeom>
          <a:noFill/>
        </p:spPr>
        <p:txBody>
          <a:bodyPr wrap="square" lIns="0" tIns="0" rIns="0" bIns="0" rtlCol="0">
            <a:spAutoFit/>
          </a:bodyPr>
          <a:lstStyle/>
          <a:p>
            <a:pPr algn="ctr"/>
            <a:r>
              <a:rPr lang="en-US" sz="1600" b="1" i="0">
                <a:solidFill>
                  <a:srgbClr val="A3A3A3"/>
                </a:solidFill>
                <a:latin typeface="Poppins" pitchFamily="2" charset="77"/>
                <a:cs typeface="Poppins" pitchFamily="2" charset="77"/>
              </a:rPr>
              <a:t>GLOBAL </a:t>
            </a:r>
            <a:r>
              <a:rPr lang="en-US" sz="1600" b="0" i="0">
                <a:solidFill>
                  <a:srgbClr val="A3A3A3"/>
                </a:solidFill>
                <a:latin typeface="Poppins Light" pitchFamily="2" charset="77"/>
                <a:cs typeface="Poppins Light" pitchFamily="2" charset="77"/>
              </a:rPr>
              <a:t>reach.</a:t>
            </a:r>
            <a:r>
              <a:rPr lang="en-US" sz="1600" b="0" i="0">
                <a:solidFill>
                  <a:srgbClr val="A3A3A3"/>
                </a:solidFill>
                <a:latin typeface="Poppins Medium" pitchFamily="2" charset="77"/>
                <a:cs typeface="Poppins Medium" pitchFamily="2" charset="77"/>
              </a:rPr>
              <a:t> </a:t>
            </a:r>
            <a:r>
              <a:rPr lang="en-US" sz="1600" b="1" i="0">
                <a:solidFill>
                  <a:srgbClr val="A3A3A3"/>
                </a:solidFill>
                <a:latin typeface="Poppins" pitchFamily="2" charset="77"/>
                <a:cs typeface="Poppins" pitchFamily="2" charset="77"/>
              </a:rPr>
              <a:t>ADVENTURE </a:t>
            </a:r>
            <a:r>
              <a:rPr lang="en-US" sz="1600" b="0" i="0">
                <a:solidFill>
                  <a:srgbClr val="A3A3A3"/>
                </a:solidFill>
                <a:latin typeface="Poppins Light" pitchFamily="2" charset="77"/>
                <a:cs typeface="Poppins Light" pitchFamily="2" charset="77"/>
              </a:rPr>
              <a:t>for all. </a:t>
            </a:r>
            <a:r>
              <a:rPr lang="en-US" sz="1600" b="1" i="0">
                <a:solidFill>
                  <a:srgbClr val="A3A3A3"/>
                </a:solidFill>
                <a:latin typeface="Poppins" pitchFamily="2" charset="77"/>
                <a:cs typeface="Poppins" pitchFamily="2" charset="77"/>
              </a:rPr>
              <a:t>PROJECTS </a:t>
            </a:r>
            <a:r>
              <a:rPr lang="en-US" sz="1600" b="0" i="0">
                <a:solidFill>
                  <a:srgbClr val="A3A3A3"/>
                </a:solidFill>
                <a:latin typeface="Poppins Light" pitchFamily="2" charset="77"/>
                <a:cs typeface="Poppins Light" pitchFamily="2" charset="77"/>
              </a:rPr>
              <a:t>to inspire.</a:t>
            </a:r>
          </a:p>
        </p:txBody>
      </p:sp>
      <p:sp>
        <p:nvSpPr>
          <p:cNvPr id="11" name="TextBox 10">
            <a:extLst>
              <a:ext uri="{FF2B5EF4-FFF2-40B4-BE49-F238E27FC236}">
                <a16:creationId xmlns:a16="http://schemas.microsoft.com/office/drawing/2014/main" id="{0982DC23-79D3-BD41-857B-968FE9280ACC}"/>
              </a:ext>
            </a:extLst>
          </p:cNvPr>
          <p:cNvSpPr txBox="1"/>
          <p:nvPr userDrawn="1"/>
        </p:nvSpPr>
        <p:spPr>
          <a:xfrm>
            <a:off x="2646575" y="4284000"/>
            <a:ext cx="5398851" cy="200055"/>
          </a:xfrm>
          <a:prstGeom prst="rect">
            <a:avLst/>
          </a:prstGeom>
          <a:noFill/>
        </p:spPr>
        <p:txBody>
          <a:bodyPr wrap="square" lIns="0" tIns="0" rIns="0" bIns="0" rtlCol="0">
            <a:spAutoFit/>
          </a:bodyPr>
          <a:lstStyle/>
          <a:p>
            <a:pPr algn="ctr"/>
            <a:r>
              <a:rPr lang="en-US" sz="1300" b="0" i="0">
                <a:solidFill>
                  <a:srgbClr val="A3A3A3"/>
                </a:solidFill>
                <a:latin typeface="Poppins Medium" pitchFamily="2" charset="77"/>
                <a:cs typeface="Poppins Medium" pitchFamily="2" charset="77"/>
              </a:rPr>
              <a:t>Explore our network of Global Adventure Projects:</a:t>
            </a:r>
          </a:p>
        </p:txBody>
      </p:sp>
      <p:sp>
        <p:nvSpPr>
          <p:cNvPr id="12" name="TextBox 11">
            <a:extLst>
              <a:ext uri="{FF2B5EF4-FFF2-40B4-BE49-F238E27FC236}">
                <a16:creationId xmlns:a16="http://schemas.microsoft.com/office/drawing/2014/main" id="{87554E75-6D99-0147-A38F-6896CA04B4F0}"/>
              </a:ext>
            </a:extLst>
          </p:cNvPr>
          <p:cNvSpPr txBox="1"/>
          <p:nvPr userDrawn="1"/>
        </p:nvSpPr>
        <p:spPr>
          <a:xfrm>
            <a:off x="2732172" y="5796000"/>
            <a:ext cx="5227656" cy="307777"/>
          </a:xfrm>
          <a:prstGeom prst="rect">
            <a:avLst/>
          </a:prstGeom>
          <a:noFill/>
        </p:spPr>
        <p:txBody>
          <a:bodyPr wrap="square" rtlCol="0">
            <a:spAutoFit/>
          </a:bodyPr>
          <a:lstStyle/>
          <a:p>
            <a:pPr algn="ctr"/>
            <a:r>
              <a:rPr lang="en-US" sz="1400" b="1" i="0">
                <a:solidFill>
                  <a:schemeClr val="tx1">
                    <a:lumMod val="50000"/>
                    <a:lumOff val="50000"/>
                  </a:schemeClr>
                </a:solidFill>
                <a:latin typeface="Poppins" pitchFamily="2" charset="77"/>
                <a:cs typeface="Poppins" pitchFamily="2" charset="77"/>
              </a:rPr>
              <a:t>GLOBALADVENTUREPROJECTS.COM</a:t>
            </a:r>
          </a:p>
        </p:txBody>
      </p:sp>
      <p:pic>
        <p:nvPicPr>
          <p:cNvPr id="13" name="Graphic 12">
            <a:extLst>
              <a:ext uri="{FF2B5EF4-FFF2-40B4-BE49-F238E27FC236}">
                <a16:creationId xmlns:a16="http://schemas.microsoft.com/office/drawing/2014/main" id="{C3B1E985-CD8E-FD46-B791-7F06EF9AB9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68150" y="6264000"/>
            <a:ext cx="1155700" cy="266700"/>
          </a:xfrm>
          <a:prstGeom prst="rect">
            <a:avLst/>
          </a:prstGeom>
        </p:spPr>
      </p:pic>
      <p:pic>
        <p:nvPicPr>
          <p:cNvPr id="15" name="Picture 17">
            <a:extLst>
              <a:ext uri="{FF2B5EF4-FFF2-40B4-BE49-F238E27FC236}">
                <a16:creationId xmlns:a16="http://schemas.microsoft.com/office/drawing/2014/main" id="{BEF26CD7-6D9D-9640-983F-7E960C6F91E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531235" y="4661459"/>
            <a:ext cx="1043999" cy="771652"/>
          </a:xfrm>
          <a:prstGeom prst="rect">
            <a:avLst/>
          </a:prstGeom>
        </p:spPr>
      </p:pic>
      <p:pic>
        <p:nvPicPr>
          <p:cNvPr id="4" name="Graphic 3">
            <a:extLst>
              <a:ext uri="{FF2B5EF4-FFF2-40B4-BE49-F238E27FC236}">
                <a16:creationId xmlns:a16="http://schemas.microsoft.com/office/drawing/2014/main" id="{1EB30978-B653-3B4B-9082-48729286FAF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3528471" y="4661459"/>
            <a:ext cx="1043999" cy="771652"/>
          </a:xfrm>
          <a:prstGeom prst="rect">
            <a:avLst/>
          </a:prstGeom>
        </p:spPr>
      </p:pic>
      <p:pic>
        <p:nvPicPr>
          <p:cNvPr id="10" name="Graphic 9">
            <a:extLst>
              <a:ext uri="{FF2B5EF4-FFF2-40B4-BE49-F238E27FC236}">
                <a16:creationId xmlns:a16="http://schemas.microsoft.com/office/drawing/2014/main" id="{3A0BEE7D-F625-5341-A9E5-D5A1F5D8EED7}"/>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4862725" y="4661459"/>
            <a:ext cx="1043999" cy="771651"/>
          </a:xfrm>
          <a:prstGeom prst="rect">
            <a:avLst/>
          </a:prstGeom>
        </p:spPr>
      </p:pic>
      <p:pic>
        <p:nvPicPr>
          <p:cNvPr id="23" name="Graphic 22">
            <a:extLst>
              <a:ext uri="{FF2B5EF4-FFF2-40B4-BE49-F238E27FC236}">
                <a16:creationId xmlns:a16="http://schemas.microsoft.com/office/drawing/2014/main" id="{BBC00284-EEFB-AF48-A4BF-DBE268DD91D7}"/>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6196979" y="4661459"/>
            <a:ext cx="1043999" cy="771652"/>
          </a:xfrm>
          <a:prstGeom prst="rect">
            <a:avLst/>
          </a:prstGeom>
        </p:spPr>
      </p:pic>
      <p:pic>
        <p:nvPicPr>
          <p:cNvPr id="25" name="Graphic 24">
            <a:extLst>
              <a:ext uri="{FF2B5EF4-FFF2-40B4-BE49-F238E27FC236}">
                <a16:creationId xmlns:a16="http://schemas.microsoft.com/office/drawing/2014/main" id="{16E9230E-BCD7-3D47-A0E8-40F342F29820}"/>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2215815" y="4661459"/>
            <a:ext cx="1043999" cy="771652"/>
          </a:xfrm>
          <a:prstGeom prst="rect">
            <a:avLst/>
          </a:prstGeom>
        </p:spPr>
      </p:pic>
    </p:spTree>
    <p:extLst>
      <p:ext uri="{BB962C8B-B14F-4D97-AF65-F5344CB8AC3E}">
        <p14:creationId xmlns:p14="http://schemas.microsoft.com/office/powerpoint/2010/main" val="729343500"/>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6" userDrawn="1">
          <p15:clr>
            <a:srgbClr val="F26B43"/>
          </p15:clr>
        </p15:guide>
        <p15:guide id="2" pos="336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90845"/>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openxmlformats.org/officeDocument/2006/relationships/hyperlink" Target="https://learn101.org/xhosa.php"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2.png"/><Relationship Id="rId4" Type="http://schemas.openxmlformats.org/officeDocument/2006/relationships/hyperlink" Target="https://www.easyafrikaan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A11C5-852B-973E-1924-EAD536FD86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5378746-A50A-538A-3065-B8ECB9E880F9}"/>
              </a:ext>
            </a:extLst>
          </p:cNvPr>
          <p:cNvSpPr>
            <a:spLocks noGrp="1"/>
          </p:cNvSpPr>
          <p:nvPr>
            <p:ph type="body" sz="quarter" idx="11"/>
          </p:nvPr>
        </p:nvSpPr>
        <p:spPr/>
        <p:txBody>
          <a:bodyPr/>
          <a:lstStyle/>
          <a:p>
            <a:r>
              <a:rPr lang="en-GB"/>
              <a:t>SOUTH AFRICA</a:t>
            </a:r>
          </a:p>
        </p:txBody>
      </p:sp>
      <p:sp>
        <p:nvSpPr>
          <p:cNvPr id="3" name="Text Placeholder 2">
            <a:extLst>
              <a:ext uri="{FF2B5EF4-FFF2-40B4-BE49-F238E27FC236}">
                <a16:creationId xmlns:a16="http://schemas.microsoft.com/office/drawing/2014/main" id="{067E5937-4B2E-6854-3A01-9E676BA71113}"/>
              </a:ext>
            </a:extLst>
          </p:cNvPr>
          <p:cNvSpPr>
            <a:spLocks noGrp="1"/>
          </p:cNvSpPr>
          <p:nvPr>
            <p:ph type="body" sz="quarter" idx="12"/>
          </p:nvPr>
        </p:nvSpPr>
        <p:spPr>
          <a:xfrm>
            <a:off x="900000" y="3779837"/>
            <a:ext cx="4670241" cy="1885710"/>
          </a:xfrm>
        </p:spPr>
        <p:txBody>
          <a:bodyPr/>
          <a:lstStyle/>
          <a:p>
            <a:r>
              <a:rPr lang="en-GB"/>
              <a:t>Language, Food and Culture</a:t>
            </a:r>
          </a:p>
        </p:txBody>
      </p:sp>
    </p:spTree>
    <p:extLst>
      <p:ext uri="{BB962C8B-B14F-4D97-AF65-F5344CB8AC3E}">
        <p14:creationId xmlns:p14="http://schemas.microsoft.com/office/powerpoint/2010/main" val="329068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2F1C-FE28-3840-1087-1B9F282130C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885597-08B1-634E-1C40-BFC6E78A4E28}"/>
              </a:ext>
            </a:extLst>
          </p:cNvPr>
          <p:cNvSpPr>
            <a:spLocks noGrp="1"/>
          </p:cNvSpPr>
          <p:nvPr>
            <p:ph type="body" sz="quarter" idx="10"/>
          </p:nvPr>
        </p:nvSpPr>
        <p:spPr>
          <a:xfrm>
            <a:off x="900000" y="211308"/>
            <a:ext cx="6612698" cy="1033884"/>
          </a:xfrm>
        </p:spPr>
        <p:txBody>
          <a:bodyPr/>
          <a:lstStyle/>
          <a:p>
            <a:r>
              <a:rPr lang="en-US"/>
              <a:t>XHOSA LANGUAGE</a:t>
            </a:r>
          </a:p>
        </p:txBody>
      </p:sp>
      <p:graphicFrame>
        <p:nvGraphicFramePr>
          <p:cNvPr id="8" name="Table 7">
            <a:extLst>
              <a:ext uri="{FF2B5EF4-FFF2-40B4-BE49-F238E27FC236}">
                <a16:creationId xmlns:a16="http://schemas.microsoft.com/office/drawing/2014/main" id="{7C7FC8DA-81CC-9A1B-6A6D-A9B17A8D92A0}"/>
              </a:ext>
            </a:extLst>
          </p:cNvPr>
          <p:cNvGraphicFramePr>
            <a:graphicFrameLocks noGrp="1"/>
          </p:cNvGraphicFramePr>
          <p:nvPr>
            <p:extLst>
              <p:ext uri="{D42A27DB-BD31-4B8C-83A1-F6EECF244321}">
                <p14:modId xmlns:p14="http://schemas.microsoft.com/office/powerpoint/2010/main" val="3044297361"/>
              </p:ext>
            </p:extLst>
          </p:nvPr>
        </p:nvGraphicFramePr>
        <p:xfrm>
          <a:off x="2133433" y="2048418"/>
          <a:ext cx="2674473" cy="138176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a:solidFill>
                            <a:schemeClr val="bg1"/>
                          </a:solidFill>
                          <a:effectLst/>
                          <a:latin typeface="Poppins Light" panose="00000400000000000000" pitchFamily="2" charset="0"/>
                          <a:cs typeface="Poppins Light" panose="00000400000000000000" pitchFamily="2" charset="0"/>
                        </a:rPr>
                        <a:t>Molo</a:t>
                      </a:r>
                      <a:r>
                        <a:rPr lang="en-GB" sz="1200" b="0" i="0">
                          <a:solidFill>
                            <a:schemeClr val="bg1"/>
                          </a:solidFill>
                          <a:effectLst/>
                          <a:latin typeface="Poppins Light" panose="00000400000000000000" pitchFamily="2" charset="0"/>
                          <a:cs typeface="Poppins Light" panose="00000400000000000000" pitchFamily="2" charset="0"/>
                        </a:rPr>
                        <a:t> </a:t>
                      </a:r>
                      <a:r>
                        <a:rPr lang="en-GB" sz="1200" b="0" i="1">
                          <a:solidFill>
                            <a:schemeClr val="bg1"/>
                          </a:solidFill>
                          <a:effectLst/>
                          <a:latin typeface="Poppins Light" panose="00000400000000000000" pitchFamily="2" charset="0"/>
                          <a:cs typeface="Poppins Light" panose="00000400000000000000" pitchFamily="2" charset="0"/>
                        </a:rPr>
                        <a:t>(MOH-</a:t>
                      </a:r>
                      <a:r>
                        <a:rPr lang="en-GB" sz="1200" b="0" i="1" err="1">
                          <a:solidFill>
                            <a:schemeClr val="bg1"/>
                          </a:solidFill>
                          <a:effectLst/>
                          <a:latin typeface="Poppins Light" panose="00000400000000000000" pitchFamily="2" charset="0"/>
                          <a:cs typeface="Poppins Light" panose="00000400000000000000" pitchFamily="2" charset="0"/>
                        </a:rPr>
                        <a:t>loh</a:t>
                      </a:r>
                      <a:r>
                        <a:rPr lang="en-GB" sz="1200" b="0" i="1">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Hello </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Used when greeting one person. Shows respect and 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0" name="Table 9">
            <a:extLst>
              <a:ext uri="{FF2B5EF4-FFF2-40B4-BE49-F238E27FC236}">
                <a16:creationId xmlns:a16="http://schemas.microsoft.com/office/drawing/2014/main" id="{20EA9CA3-BDC5-C2DA-04C7-50F9526DF0EE}"/>
              </a:ext>
            </a:extLst>
          </p:cNvPr>
          <p:cNvGraphicFramePr>
            <a:graphicFrameLocks noGrp="1"/>
          </p:cNvGraphicFramePr>
          <p:nvPr>
            <p:extLst>
              <p:ext uri="{D42A27DB-BD31-4B8C-83A1-F6EECF244321}">
                <p14:modId xmlns:p14="http://schemas.microsoft.com/office/powerpoint/2010/main" val="1861844850"/>
              </p:ext>
            </p:extLst>
          </p:nvPr>
        </p:nvGraphicFramePr>
        <p:xfrm>
          <a:off x="5192369" y="2048418"/>
          <a:ext cx="3535995" cy="1371600"/>
        </p:xfrm>
        <a:graphic>
          <a:graphicData uri="http://schemas.openxmlformats.org/drawingml/2006/table">
            <a:tbl>
              <a:tblPr firstRow="1" bandRow="1">
                <a:tableStyleId>{5C22544A-7EE6-4342-B048-85BDC9FD1C3A}</a:tableStyleId>
              </a:tblPr>
              <a:tblGrid>
                <a:gridCol w="3535995">
                  <a:extLst>
                    <a:ext uri="{9D8B030D-6E8A-4147-A177-3AD203B41FA5}">
                      <a16:colId xmlns:a16="http://schemas.microsoft.com/office/drawing/2014/main" val="2280875470"/>
                    </a:ext>
                  </a:extLst>
                </a:gridCol>
              </a:tblGrid>
              <a:tr h="395758">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Hamba </a:t>
                      </a:r>
                      <a:r>
                        <a:rPr lang="en-GB" sz="1200" b="1" i="0" kern="1200" err="1">
                          <a:solidFill>
                            <a:schemeClr val="lt1"/>
                          </a:solidFill>
                          <a:effectLst/>
                          <a:latin typeface="Poppins Light" panose="00000400000000000000" pitchFamily="2" charset="0"/>
                          <a:ea typeface="+mn-ea"/>
                          <a:cs typeface="Poppins Light" panose="00000400000000000000" pitchFamily="2" charset="0"/>
                        </a:rPr>
                        <a:t>kakuhle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(HAHM-bah </a:t>
                      </a:r>
                      <a:r>
                        <a:rPr lang="en-GB" sz="1200" b="0" i="1" kern="1200" err="1">
                          <a:solidFill>
                            <a:schemeClr val="lt1"/>
                          </a:solidFill>
                          <a:effectLst/>
                          <a:latin typeface="Poppins Light" panose="00000400000000000000" pitchFamily="2" charset="0"/>
                          <a:ea typeface="+mn-ea"/>
                          <a:cs typeface="Poppins Light" panose="00000400000000000000" pitchFamily="2" charset="0"/>
                        </a:rPr>
                        <a:t>kah</a:t>
                      </a:r>
                      <a:r>
                        <a:rPr lang="en-GB" sz="1200" b="0" i="1" kern="1200">
                          <a:solidFill>
                            <a:schemeClr val="lt1"/>
                          </a:solidFill>
                          <a:effectLst/>
                          <a:latin typeface="Poppins Light" panose="00000400000000000000" pitchFamily="2" charset="0"/>
                          <a:ea typeface="+mn-ea"/>
                          <a:cs typeface="Poppins Light" panose="00000400000000000000" pitchFamily="2" charset="0"/>
                        </a:rPr>
                        <a:t>-KOO-</a:t>
                      </a:r>
                      <a:r>
                        <a:rPr lang="en-GB" sz="1200" b="0" i="1" kern="1200" err="1">
                          <a:solidFill>
                            <a:schemeClr val="lt1"/>
                          </a:solidFill>
                          <a:effectLst/>
                          <a:latin typeface="Poppins Light" panose="00000400000000000000" pitchFamily="2" charset="0"/>
                          <a:ea typeface="+mn-ea"/>
                          <a:cs typeface="Poppins Light" panose="00000400000000000000" pitchFamily="2" charset="0"/>
                        </a:rPr>
                        <a:t>hleh</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87921">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Goodbye (to someone leaving)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87921">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Traditional way to say farewell to someone departing.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4" name="Table 13">
            <a:extLst>
              <a:ext uri="{FF2B5EF4-FFF2-40B4-BE49-F238E27FC236}">
                <a16:creationId xmlns:a16="http://schemas.microsoft.com/office/drawing/2014/main" id="{922B8979-5DCA-B6B1-21F5-9DBB2CB5EB04}"/>
              </a:ext>
            </a:extLst>
          </p:cNvPr>
          <p:cNvGraphicFramePr>
            <a:graphicFrameLocks noGrp="1"/>
          </p:cNvGraphicFramePr>
          <p:nvPr>
            <p:extLst>
              <p:ext uri="{D42A27DB-BD31-4B8C-83A1-F6EECF244321}">
                <p14:modId xmlns:p14="http://schemas.microsoft.com/office/powerpoint/2010/main" val="3114621552"/>
              </p:ext>
            </p:extLst>
          </p:nvPr>
        </p:nvGraphicFramePr>
        <p:xfrm>
          <a:off x="947967" y="3628631"/>
          <a:ext cx="2309663" cy="1302743"/>
        </p:xfrm>
        <a:graphic>
          <a:graphicData uri="http://schemas.openxmlformats.org/drawingml/2006/table">
            <a:tbl>
              <a:tblPr firstRow="1" bandRow="1">
                <a:tableStyleId>{5C22544A-7EE6-4342-B048-85BDC9FD1C3A}</a:tableStyleId>
              </a:tblPr>
              <a:tblGrid>
                <a:gridCol w="2309663">
                  <a:extLst>
                    <a:ext uri="{9D8B030D-6E8A-4147-A177-3AD203B41FA5}">
                      <a16:colId xmlns:a16="http://schemas.microsoft.com/office/drawing/2014/main" val="2280875470"/>
                    </a:ext>
                  </a:extLst>
                </a:gridCol>
              </a:tblGrid>
              <a:tr h="38899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Unjani?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(oon-JAH-nee)</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417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How are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79576">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Polite way to ask about someone's wellbeing.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5" name="Table 14">
            <a:extLst>
              <a:ext uri="{FF2B5EF4-FFF2-40B4-BE49-F238E27FC236}">
                <a16:creationId xmlns:a16="http://schemas.microsoft.com/office/drawing/2014/main" id="{C9417B80-B3C0-2575-4F44-637049B43590}"/>
              </a:ext>
            </a:extLst>
          </p:cNvPr>
          <p:cNvGraphicFramePr>
            <a:graphicFrameLocks noGrp="1"/>
          </p:cNvGraphicFramePr>
          <p:nvPr>
            <p:extLst>
              <p:ext uri="{D42A27DB-BD31-4B8C-83A1-F6EECF244321}">
                <p14:modId xmlns:p14="http://schemas.microsoft.com/office/powerpoint/2010/main" val="3223729129"/>
              </p:ext>
            </p:extLst>
          </p:nvPr>
        </p:nvGraphicFramePr>
        <p:xfrm>
          <a:off x="3752498" y="3639186"/>
          <a:ext cx="2704792" cy="1304632"/>
        </p:xfrm>
        <a:graphic>
          <a:graphicData uri="http://schemas.openxmlformats.org/drawingml/2006/table">
            <a:tbl>
              <a:tblPr firstRow="1" bandRow="1">
                <a:tableStyleId>{5C22544A-7EE6-4342-B048-85BDC9FD1C3A}</a:tableStyleId>
              </a:tblPr>
              <a:tblGrid>
                <a:gridCol w="2704792">
                  <a:extLst>
                    <a:ext uri="{9D8B030D-6E8A-4147-A177-3AD203B41FA5}">
                      <a16:colId xmlns:a16="http://schemas.microsoft.com/office/drawing/2014/main" val="2280875470"/>
                    </a:ext>
                  </a:extLst>
                </a:gridCol>
              </a:tblGrid>
              <a:tr h="405246">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Ndiyaphila</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(NDEE-yah-PEE-</a:t>
                      </a:r>
                      <a:r>
                        <a:rPr lang="en-GB" sz="1200" b="0" i="1" kern="1200" err="1">
                          <a:solidFill>
                            <a:schemeClr val="lt1"/>
                          </a:solidFill>
                          <a:effectLst/>
                          <a:latin typeface="Poppins Light" panose="00000400000000000000" pitchFamily="2" charset="0"/>
                          <a:ea typeface="+mn-ea"/>
                          <a:cs typeface="Poppins Light" panose="00000400000000000000" pitchFamily="2" charset="0"/>
                        </a:rPr>
                        <a:t>lah</a:t>
                      </a:r>
                      <a:r>
                        <a:rPr lang="en-GB" sz="1200" b="0" i="1">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49693">
                <a:tc>
                  <a:txBody>
                    <a:bodyPr/>
                    <a:lstStyle/>
                    <a:p>
                      <a:r>
                        <a:rPr lang="en-GB" sz="1200" b="1" i="0" kern="1200">
                          <a:solidFill>
                            <a:schemeClr val="dk1"/>
                          </a:solidFill>
                          <a:effectLst/>
                          <a:latin typeface="Poppins Light"/>
                          <a:ea typeface="+mn-ea"/>
                          <a:cs typeface="Poppins Light"/>
                        </a:rPr>
                        <a:t>Meaning:</a:t>
                      </a:r>
                      <a:r>
                        <a:rPr lang="en-GB" sz="1200" b="0" i="0" kern="1200">
                          <a:solidFill>
                            <a:schemeClr val="dk1"/>
                          </a:solidFill>
                          <a:effectLst/>
                          <a:latin typeface="Poppins Light"/>
                          <a:ea typeface="+mn-ea"/>
                          <a:cs typeface="Poppins Light"/>
                        </a:rPr>
                        <a:t> I'm well / fine</a:t>
                      </a:r>
                      <a:endParaRPr lang="en-GB" sz="1200">
                        <a:latin typeface="Poppins Light"/>
                        <a:cs typeface="Poppins Light"/>
                      </a:endParaRPr>
                    </a:p>
                  </a:txBody>
                  <a:tcPr/>
                </a:tc>
                <a:extLst>
                  <a:ext uri="{0D108BD9-81ED-4DB2-BD59-A6C34878D82A}">
                    <a16:rowId xmlns:a16="http://schemas.microsoft.com/office/drawing/2014/main" val="3480000321"/>
                  </a:ext>
                </a:extLst>
              </a:tr>
              <a:tr h="449693">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Common response to "Unjani?"</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sp>
        <p:nvSpPr>
          <p:cNvPr id="17" name="Text Placeholder 2">
            <a:extLst>
              <a:ext uri="{FF2B5EF4-FFF2-40B4-BE49-F238E27FC236}">
                <a16:creationId xmlns:a16="http://schemas.microsoft.com/office/drawing/2014/main" id="{96E77BEF-1AF2-57A6-E4ED-43D329392FB2}"/>
              </a:ext>
            </a:extLst>
          </p:cNvPr>
          <p:cNvSpPr>
            <a:spLocks noGrp="1"/>
          </p:cNvSpPr>
          <p:nvPr>
            <p:ph type="body" sz="quarter" idx="11"/>
          </p:nvPr>
        </p:nvSpPr>
        <p:spPr>
          <a:xfrm>
            <a:off x="900000" y="1584241"/>
            <a:ext cx="7173624" cy="399601"/>
          </a:xfrm>
        </p:spPr>
        <p:txBody>
          <a:bodyPr/>
          <a:lstStyle/>
          <a:p>
            <a:r>
              <a:rPr lang="en-US" sz="1800"/>
              <a:t>Useful phrases to practice before you travel to South Africa</a:t>
            </a:r>
          </a:p>
        </p:txBody>
      </p:sp>
      <p:sp>
        <p:nvSpPr>
          <p:cNvPr id="20" name="Text Placeholder 15">
            <a:extLst>
              <a:ext uri="{FF2B5EF4-FFF2-40B4-BE49-F238E27FC236}">
                <a16:creationId xmlns:a16="http://schemas.microsoft.com/office/drawing/2014/main" id="{218A2F09-B20B-DD0F-8493-0AD36552FB33}"/>
              </a:ext>
            </a:extLst>
          </p:cNvPr>
          <p:cNvSpPr txBox="1">
            <a:spLocks/>
          </p:cNvSpPr>
          <p:nvPr/>
        </p:nvSpPr>
        <p:spPr>
          <a:xfrm>
            <a:off x="3865419" y="6586997"/>
            <a:ext cx="2591871" cy="355796"/>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buNone/>
            </a:pPr>
            <a:r>
              <a:rPr lang="en-US" sz="1600">
                <a:solidFill>
                  <a:schemeClr val="accent1"/>
                </a:solidFill>
              </a:rPr>
              <a:t>Learn Xhosa with </a:t>
            </a:r>
            <a:r>
              <a:rPr lang="en-US" sz="1600">
                <a:solidFill>
                  <a:schemeClr val="accent1"/>
                </a:solidFill>
                <a:hlinkClick r:id="rId4"/>
              </a:rPr>
              <a:t>Learn 101</a:t>
            </a:r>
            <a:endParaRPr lang="en-US" sz="1600">
              <a:solidFill>
                <a:schemeClr val="accent1"/>
              </a:solidFill>
            </a:endParaRPr>
          </a:p>
        </p:txBody>
      </p:sp>
      <p:graphicFrame>
        <p:nvGraphicFramePr>
          <p:cNvPr id="21" name="Table 20">
            <a:extLst>
              <a:ext uri="{FF2B5EF4-FFF2-40B4-BE49-F238E27FC236}">
                <a16:creationId xmlns:a16="http://schemas.microsoft.com/office/drawing/2014/main" id="{6BA23563-3F1E-6D97-EFAF-DF25EFBE2DC8}"/>
              </a:ext>
            </a:extLst>
          </p:cNvPr>
          <p:cNvGraphicFramePr>
            <a:graphicFrameLocks noGrp="1"/>
          </p:cNvGraphicFramePr>
          <p:nvPr>
            <p:extLst>
              <p:ext uri="{D42A27DB-BD31-4B8C-83A1-F6EECF244321}">
                <p14:modId xmlns:p14="http://schemas.microsoft.com/office/powerpoint/2010/main" val="1074199422"/>
              </p:ext>
            </p:extLst>
          </p:nvPr>
        </p:nvGraphicFramePr>
        <p:xfrm>
          <a:off x="2133433" y="5249167"/>
          <a:ext cx="2674473" cy="119888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Ewe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(Yeh-</a:t>
                      </a:r>
                      <a:r>
                        <a:rPr lang="en-GB" sz="1200" b="0" i="1" kern="1200" err="1">
                          <a:solidFill>
                            <a:schemeClr val="lt1"/>
                          </a:solidFill>
                          <a:effectLst/>
                          <a:latin typeface="Poppins Light" panose="00000400000000000000" pitchFamily="2" charset="0"/>
                          <a:ea typeface="+mn-ea"/>
                          <a:cs typeface="Poppins Light" panose="00000400000000000000" pitchFamily="2" charset="0"/>
                        </a:rPr>
                        <a:t>weh</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Yes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Simple and commonly used in everyday conversation.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2" name="Table 21">
            <a:extLst>
              <a:ext uri="{FF2B5EF4-FFF2-40B4-BE49-F238E27FC236}">
                <a16:creationId xmlns:a16="http://schemas.microsoft.com/office/drawing/2014/main" id="{6A5FDCE3-17DB-EDC9-AFEB-581D4786C42A}"/>
              </a:ext>
            </a:extLst>
          </p:cNvPr>
          <p:cNvGraphicFramePr>
            <a:graphicFrameLocks noGrp="1"/>
          </p:cNvGraphicFramePr>
          <p:nvPr>
            <p:extLst>
              <p:ext uri="{D42A27DB-BD31-4B8C-83A1-F6EECF244321}">
                <p14:modId xmlns:p14="http://schemas.microsoft.com/office/powerpoint/2010/main" val="152166148"/>
              </p:ext>
            </p:extLst>
          </p:nvPr>
        </p:nvGraphicFramePr>
        <p:xfrm>
          <a:off x="5192369" y="5237897"/>
          <a:ext cx="2704792" cy="1263966"/>
        </p:xfrm>
        <a:graphic>
          <a:graphicData uri="http://schemas.openxmlformats.org/drawingml/2006/table">
            <a:tbl>
              <a:tblPr firstRow="1" bandRow="1">
                <a:tableStyleId>{5C22544A-7EE6-4342-B048-85BDC9FD1C3A}</a:tableStyleId>
              </a:tblPr>
              <a:tblGrid>
                <a:gridCol w="2704792">
                  <a:extLst>
                    <a:ext uri="{9D8B030D-6E8A-4147-A177-3AD203B41FA5}">
                      <a16:colId xmlns:a16="http://schemas.microsoft.com/office/drawing/2014/main" val="2280875470"/>
                    </a:ext>
                  </a:extLst>
                </a:gridCol>
              </a:tblGrid>
              <a:tr h="403383">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Hayi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(HAH-</a:t>
                      </a:r>
                      <a:r>
                        <a:rPr lang="en-GB" sz="1200" b="0" i="1" kern="1200" err="1">
                          <a:solidFill>
                            <a:schemeClr val="lt1"/>
                          </a:solidFill>
                          <a:effectLst/>
                          <a:latin typeface="Poppins Light" panose="00000400000000000000" pitchFamily="2" charset="0"/>
                          <a:ea typeface="+mn-ea"/>
                          <a:cs typeface="Poppins Light" panose="00000400000000000000" pitchFamily="2" charset="0"/>
                        </a:rPr>
                        <a:t>yee</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03383">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No</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03383">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Short and direct way to decline or disagree.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4" name="Table 23">
            <a:extLst>
              <a:ext uri="{FF2B5EF4-FFF2-40B4-BE49-F238E27FC236}">
                <a16:creationId xmlns:a16="http://schemas.microsoft.com/office/drawing/2014/main" id="{1FDFACE0-7830-794F-CC55-503364BD3C35}"/>
              </a:ext>
            </a:extLst>
          </p:cNvPr>
          <p:cNvGraphicFramePr>
            <a:graphicFrameLocks noGrp="1"/>
          </p:cNvGraphicFramePr>
          <p:nvPr>
            <p:extLst>
              <p:ext uri="{D42A27DB-BD31-4B8C-83A1-F6EECF244321}">
                <p14:modId xmlns:p14="http://schemas.microsoft.com/office/powerpoint/2010/main" val="3341459160"/>
              </p:ext>
            </p:extLst>
          </p:nvPr>
        </p:nvGraphicFramePr>
        <p:xfrm>
          <a:off x="6952158" y="3627687"/>
          <a:ext cx="2534742" cy="1316131"/>
        </p:xfrm>
        <a:graphic>
          <a:graphicData uri="http://schemas.openxmlformats.org/drawingml/2006/table">
            <a:tbl>
              <a:tblPr firstRow="1" bandRow="1">
                <a:tableStyleId>{5C22544A-7EE6-4342-B048-85BDC9FD1C3A}</a:tableStyleId>
              </a:tblPr>
              <a:tblGrid>
                <a:gridCol w="2534742">
                  <a:extLst>
                    <a:ext uri="{9D8B030D-6E8A-4147-A177-3AD203B41FA5}">
                      <a16:colId xmlns:a16="http://schemas.microsoft.com/office/drawing/2014/main" val="2280875470"/>
                    </a:ext>
                  </a:extLst>
                </a:gridCol>
              </a:tblGrid>
              <a:tr h="405094">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Enkosi</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(EN-</a:t>
                      </a:r>
                      <a:r>
                        <a:rPr lang="en-GB" sz="1200" b="0" i="1" kern="1200" err="1">
                          <a:solidFill>
                            <a:schemeClr val="lt1"/>
                          </a:solidFill>
                          <a:effectLst/>
                          <a:latin typeface="Poppins Light" panose="00000400000000000000" pitchFamily="2" charset="0"/>
                          <a:ea typeface="+mn-ea"/>
                          <a:cs typeface="Poppins Light" panose="00000400000000000000" pitchFamily="2" charset="0"/>
                        </a:rPr>
                        <a:t>koh</a:t>
                      </a:r>
                      <a:r>
                        <a:rPr lang="en-GB" sz="1200" b="0" i="1" kern="1200">
                          <a:solidFill>
                            <a:schemeClr val="lt1"/>
                          </a:solidFill>
                          <a:effectLst/>
                          <a:latin typeface="Poppins Light" panose="00000400000000000000" pitchFamily="2" charset="0"/>
                          <a:ea typeface="+mn-ea"/>
                          <a:cs typeface="Poppins Light" panose="00000400000000000000" pitchFamily="2" charset="0"/>
                        </a:rPr>
                        <a:t>-see)</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5383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Thank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35715">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Shows appreciation and gratitude or </a:t>
                      </a:r>
                      <a:r>
                        <a:rPr lang="en-US" sz="1200" b="0" i="1" kern="1200">
                          <a:solidFill>
                            <a:schemeClr val="dk1"/>
                          </a:solidFill>
                          <a:effectLst/>
                          <a:latin typeface="Poppins Light" panose="00000400000000000000" pitchFamily="2" charset="0"/>
                          <a:ea typeface="+mn-ea"/>
                          <a:cs typeface="Poppins Light" panose="00000400000000000000" pitchFamily="2" charset="0"/>
                        </a:rPr>
                        <a:t>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pic>
        <p:nvPicPr>
          <p:cNvPr id="2" name="Xhosa">
            <a:hlinkClick r:id="" action="ppaction://media"/>
            <a:extLst>
              <a:ext uri="{FF2B5EF4-FFF2-40B4-BE49-F238E27FC236}">
                <a16:creationId xmlns:a16="http://schemas.microsoft.com/office/drawing/2014/main" id="{02CFE218-BBF0-B6DB-FD5E-CD083D2399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9129" y="6446601"/>
            <a:ext cx="426936" cy="396625"/>
          </a:xfrm>
          <a:prstGeom prst="rect">
            <a:avLst/>
          </a:prstGeom>
        </p:spPr>
      </p:pic>
    </p:spTree>
    <p:extLst>
      <p:ext uri="{BB962C8B-B14F-4D97-AF65-F5344CB8AC3E}">
        <p14:creationId xmlns:p14="http://schemas.microsoft.com/office/powerpoint/2010/main" val="30186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858A5-65BA-B878-8807-688906A84ED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1FC7184-1E17-3224-DE0C-CB716E69DBAE}"/>
              </a:ext>
            </a:extLst>
          </p:cNvPr>
          <p:cNvSpPr>
            <a:spLocks noGrp="1"/>
          </p:cNvSpPr>
          <p:nvPr>
            <p:ph type="body" sz="quarter" idx="10"/>
          </p:nvPr>
        </p:nvSpPr>
        <p:spPr>
          <a:xfrm>
            <a:off x="900000" y="211308"/>
            <a:ext cx="6612698" cy="1033884"/>
          </a:xfrm>
        </p:spPr>
        <p:txBody>
          <a:bodyPr/>
          <a:lstStyle/>
          <a:p>
            <a:r>
              <a:rPr lang="en-US">
                <a:latin typeface="Poppins"/>
                <a:cs typeface="Poppins"/>
              </a:rPr>
              <a:t>AFRIKAANS LANGUAGE</a:t>
            </a:r>
          </a:p>
        </p:txBody>
      </p:sp>
      <p:graphicFrame>
        <p:nvGraphicFramePr>
          <p:cNvPr id="8" name="Table 7">
            <a:extLst>
              <a:ext uri="{FF2B5EF4-FFF2-40B4-BE49-F238E27FC236}">
                <a16:creationId xmlns:a16="http://schemas.microsoft.com/office/drawing/2014/main" id="{0031252C-F8AD-C3D5-915E-F855B7342414}"/>
              </a:ext>
            </a:extLst>
          </p:cNvPr>
          <p:cNvGraphicFramePr>
            <a:graphicFrameLocks noGrp="1"/>
          </p:cNvGraphicFramePr>
          <p:nvPr>
            <p:extLst>
              <p:ext uri="{D42A27DB-BD31-4B8C-83A1-F6EECF244321}">
                <p14:modId xmlns:p14="http://schemas.microsoft.com/office/powerpoint/2010/main" val="2010729756"/>
              </p:ext>
            </p:extLst>
          </p:nvPr>
        </p:nvGraphicFramePr>
        <p:xfrm>
          <a:off x="1679705" y="2055139"/>
          <a:ext cx="3157310" cy="1259561"/>
        </p:xfrm>
        <a:graphic>
          <a:graphicData uri="http://schemas.openxmlformats.org/drawingml/2006/table">
            <a:tbl>
              <a:tblPr firstRow="1" bandRow="1">
                <a:tableStyleId>{5C22544A-7EE6-4342-B048-85BDC9FD1C3A}</a:tableStyleId>
              </a:tblPr>
              <a:tblGrid>
                <a:gridCol w="3157310">
                  <a:extLst>
                    <a:ext uri="{9D8B030D-6E8A-4147-A177-3AD203B41FA5}">
                      <a16:colId xmlns:a16="http://schemas.microsoft.com/office/drawing/2014/main" val="2280875470"/>
                    </a:ext>
                  </a:extLst>
                </a:gridCol>
              </a:tblGrid>
              <a:tr h="370840">
                <a:tc>
                  <a:txBody>
                    <a:bodyPr/>
                    <a:lstStyle/>
                    <a:p>
                      <a:r>
                        <a:rPr lang="en-GB" sz="1200" b="1" i="0">
                          <a:solidFill>
                            <a:schemeClr val="bg1"/>
                          </a:solidFill>
                          <a:effectLst/>
                          <a:latin typeface="Poppins Light" panose="00000400000000000000" pitchFamily="2" charset="0"/>
                          <a:cs typeface="Poppins Light" panose="00000400000000000000" pitchFamily="2" charset="0"/>
                        </a:rPr>
                        <a:t>Hallo</a:t>
                      </a:r>
                      <a:r>
                        <a:rPr lang="en-GB" sz="1200" b="0" i="0">
                          <a:solidFill>
                            <a:schemeClr val="bg1"/>
                          </a:solidFill>
                          <a:effectLst/>
                          <a:latin typeface="Poppins Light" panose="00000400000000000000" pitchFamily="2" charset="0"/>
                          <a:cs typeface="Poppins Light" panose="00000400000000000000" pitchFamily="2" charset="0"/>
                        </a:rPr>
                        <a:t> </a:t>
                      </a:r>
                      <a:r>
                        <a:rPr lang="en-GB" sz="1200" b="0" i="1">
                          <a:solidFill>
                            <a:schemeClr val="bg1"/>
                          </a:solidFill>
                          <a:effectLst/>
                          <a:latin typeface="Poppins Light" panose="00000400000000000000" pitchFamily="2" charset="0"/>
                          <a:cs typeface="Poppins Light" panose="00000400000000000000" pitchFamily="2" charset="0"/>
                        </a:rPr>
                        <a:t>(HAH-</a:t>
                      </a:r>
                      <a:r>
                        <a:rPr lang="en-GB" sz="1200" b="0" i="1" err="1">
                          <a:solidFill>
                            <a:schemeClr val="bg1"/>
                          </a:solidFill>
                          <a:effectLst/>
                          <a:latin typeface="Poppins Light" panose="00000400000000000000" pitchFamily="2" charset="0"/>
                          <a:cs typeface="Poppins Light" panose="00000400000000000000" pitchFamily="2" charset="0"/>
                        </a:rPr>
                        <a:t>loh</a:t>
                      </a:r>
                      <a:r>
                        <a:rPr lang="en-GB" sz="1200" b="0" i="1">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1521">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Hello </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Used when greeting one person. Shows respect and 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0" name="Table 9">
            <a:extLst>
              <a:ext uri="{FF2B5EF4-FFF2-40B4-BE49-F238E27FC236}">
                <a16:creationId xmlns:a16="http://schemas.microsoft.com/office/drawing/2014/main" id="{413165B8-4708-43C2-55A0-273B1039D34E}"/>
              </a:ext>
            </a:extLst>
          </p:cNvPr>
          <p:cNvGraphicFramePr>
            <a:graphicFrameLocks noGrp="1"/>
          </p:cNvGraphicFramePr>
          <p:nvPr>
            <p:extLst>
              <p:ext uri="{D42A27DB-BD31-4B8C-83A1-F6EECF244321}">
                <p14:modId xmlns:p14="http://schemas.microsoft.com/office/powerpoint/2010/main" val="2809370857"/>
              </p:ext>
            </p:extLst>
          </p:nvPr>
        </p:nvGraphicFramePr>
        <p:xfrm>
          <a:off x="5345906" y="2052244"/>
          <a:ext cx="3157310" cy="1260322"/>
        </p:xfrm>
        <a:graphic>
          <a:graphicData uri="http://schemas.openxmlformats.org/drawingml/2006/table">
            <a:tbl>
              <a:tblPr firstRow="1" bandRow="1">
                <a:tableStyleId>{5C22544A-7EE6-4342-B048-85BDC9FD1C3A}</a:tableStyleId>
              </a:tblPr>
              <a:tblGrid>
                <a:gridCol w="3157310">
                  <a:extLst>
                    <a:ext uri="{9D8B030D-6E8A-4147-A177-3AD203B41FA5}">
                      <a16:colId xmlns:a16="http://schemas.microsoft.com/office/drawing/2014/main" val="2280875470"/>
                    </a:ext>
                  </a:extLst>
                </a:gridCol>
              </a:tblGrid>
              <a:tr h="345922">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Totsiens</a:t>
                      </a:r>
                      <a:r>
                        <a:rPr lang="en-GB" sz="1200" b="1"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(TOT-</a:t>
                      </a:r>
                      <a:r>
                        <a:rPr lang="en-GB" sz="1200" b="0" i="1" kern="1200" err="1">
                          <a:solidFill>
                            <a:schemeClr val="lt1"/>
                          </a:solidFill>
                          <a:effectLst/>
                          <a:latin typeface="Poppins Light" panose="00000400000000000000" pitchFamily="2" charset="0"/>
                          <a:ea typeface="+mn-ea"/>
                          <a:cs typeface="Poppins Light" panose="00000400000000000000" pitchFamily="2" charset="0"/>
                        </a:rPr>
                        <a:t>seens</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4548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Goodbye (to someone leaving)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26479">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Traditional way to say farewell to someone departing.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4" name="Table 13">
            <a:extLst>
              <a:ext uri="{FF2B5EF4-FFF2-40B4-BE49-F238E27FC236}">
                <a16:creationId xmlns:a16="http://schemas.microsoft.com/office/drawing/2014/main" id="{22B4E078-BF1B-37E6-436F-B06FA68D711B}"/>
              </a:ext>
            </a:extLst>
          </p:cNvPr>
          <p:cNvGraphicFramePr>
            <a:graphicFrameLocks noGrp="1"/>
          </p:cNvGraphicFramePr>
          <p:nvPr>
            <p:extLst>
              <p:ext uri="{D42A27DB-BD31-4B8C-83A1-F6EECF244321}">
                <p14:modId xmlns:p14="http://schemas.microsoft.com/office/powerpoint/2010/main" val="2963049119"/>
              </p:ext>
            </p:extLst>
          </p:nvPr>
        </p:nvGraphicFramePr>
        <p:xfrm>
          <a:off x="640161" y="3625080"/>
          <a:ext cx="2674473" cy="1302743"/>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8899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Hoe </a:t>
                      </a:r>
                      <a:r>
                        <a:rPr lang="en-GB" sz="1200" b="1" i="0" kern="1200" err="1">
                          <a:solidFill>
                            <a:schemeClr val="lt1"/>
                          </a:solidFill>
                          <a:effectLst/>
                          <a:latin typeface="Poppins Light" panose="00000400000000000000" pitchFamily="2" charset="0"/>
                          <a:ea typeface="+mn-ea"/>
                          <a:cs typeface="Poppins Light" panose="00000400000000000000" pitchFamily="2" charset="0"/>
                        </a:rPr>
                        <a:t>gaan</a:t>
                      </a:r>
                      <a:r>
                        <a:rPr lang="en-GB" sz="1200" b="1" i="0" kern="1200">
                          <a:solidFill>
                            <a:schemeClr val="lt1"/>
                          </a:solidFill>
                          <a:effectLst/>
                          <a:latin typeface="Poppins Light" panose="00000400000000000000" pitchFamily="2" charset="0"/>
                          <a:ea typeface="+mn-ea"/>
                          <a:cs typeface="Poppins Light" panose="00000400000000000000" pitchFamily="2" charset="0"/>
                        </a:rPr>
                        <a:t> </a:t>
                      </a:r>
                      <a:r>
                        <a:rPr lang="en-GB" sz="1200" b="1" i="0" kern="1200" err="1">
                          <a:solidFill>
                            <a:schemeClr val="lt1"/>
                          </a:solidFill>
                          <a:effectLst/>
                          <a:latin typeface="Poppins Light" panose="00000400000000000000" pitchFamily="2" charset="0"/>
                          <a:ea typeface="+mn-ea"/>
                          <a:cs typeface="Poppins Light" panose="00000400000000000000" pitchFamily="2" charset="0"/>
                        </a:rPr>
                        <a:t>dit</a:t>
                      </a:r>
                      <a:r>
                        <a:rPr lang="en-GB" sz="1200" b="1" i="0" kern="1200">
                          <a:solidFill>
                            <a:schemeClr val="lt1"/>
                          </a:solidFill>
                          <a:effectLst/>
                          <a:latin typeface="Poppins Light" panose="00000400000000000000" pitchFamily="2" charset="0"/>
                          <a:ea typeface="+mn-ea"/>
                          <a:cs typeface="Poppins Light" panose="00000400000000000000" pitchFamily="2" charset="0"/>
                        </a:rPr>
                        <a:t>?</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(HOO-</a:t>
                      </a:r>
                      <a:r>
                        <a:rPr lang="en-GB" sz="1200" b="0" i="1" kern="1200" err="1">
                          <a:solidFill>
                            <a:schemeClr val="lt1"/>
                          </a:solidFill>
                          <a:effectLst/>
                          <a:latin typeface="Poppins Light" panose="00000400000000000000" pitchFamily="2" charset="0"/>
                          <a:ea typeface="+mn-ea"/>
                          <a:cs typeface="Poppins Light" panose="00000400000000000000" pitchFamily="2" charset="0"/>
                        </a:rPr>
                        <a:t>ghaan</a:t>
                      </a:r>
                      <a:r>
                        <a:rPr lang="en-GB" sz="1200" b="0" i="1"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err="1">
                          <a:solidFill>
                            <a:schemeClr val="lt1"/>
                          </a:solidFill>
                          <a:effectLst/>
                          <a:latin typeface="Poppins Light" panose="00000400000000000000" pitchFamily="2" charset="0"/>
                          <a:ea typeface="+mn-ea"/>
                          <a:cs typeface="Poppins Light" panose="00000400000000000000" pitchFamily="2" charset="0"/>
                        </a:rPr>
                        <a:t>dit</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417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How are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79576">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Polite way to ask about someone's wellbeing.</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15" name="Table 14">
            <a:extLst>
              <a:ext uri="{FF2B5EF4-FFF2-40B4-BE49-F238E27FC236}">
                <a16:creationId xmlns:a16="http://schemas.microsoft.com/office/drawing/2014/main" id="{1FC56626-D799-5503-0E86-9E36326C82A3}"/>
              </a:ext>
            </a:extLst>
          </p:cNvPr>
          <p:cNvGraphicFramePr>
            <a:graphicFrameLocks noGrp="1"/>
          </p:cNvGraphicFramePr>
          <p:nvPr>
            <p:extLst>
              <p:ext uri="{D42A27DB-BD31-4B8C-83A1-F6EECF244321}">
                <p14:modId xmlns:p14="http://schemas.microsoft.com/office/powerpoint/2010/main" val="2094345638"/>
              </p:ext>
            </p:extLst>
          </p:nvPr>
        </p:nvGraphicFramePr>
        <p:xfrm>
          <a:off x="3790616" y="3616190"/>
          <a:ext cx="2674473" cy="1364093"/>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403356">
                <a:tc>
                  <a:txBody>
                    <a:bodyPr/>
                    <a:lstStyle/>
                    <a:p>
                      <a:r>
                        <a:rPr lang="en-GB" sz="1200" b="1" i="0" kern="1200">
                          <a:solidFill>
                            <a:schemeClr val="lt1"/>
                          </a:solidFill>
                          <a:effectLst/>
                          <a:latin typeface="Poppins Light"/>
                          <a:ea typeface="+mn-ea"/>
                          <a:cs typeface="Poppins Light"/>
                        </a:rPr>
                        <a:t>Dit </a:t>
                      </a:r>
                      <a:r>
                        <a:rPr lang="en-GB" sz="1200" b="1" i="0" kern="1200" err="1">
                          <a:solidFill>
                            <a:schemeClr val="lt1"/>
                          </a:solidFill>
                          <a:effectLst/>
                          <a:latin typeface="Poppins Light"/>
                          <a:ea typeface="+mn-ea"/>
                          <a:cs typeface="Poppins Light"/>
                        </a:rPr>
                        <a:t>gaan</a:t>
                      </a:r>
                      <a:r>
                        <a:rPr lang="en-GB" sz="1200" b="1" i="0" kern="1200">
                          <a:solidFill>
                            <a:schemeClr val="lt1"/>
                          </a:solidFill>
                          <a:effectLst/>
                          <a:latin typeface="Poppins Light"/>
                          <a:ea typeface="+mn-ea"/>
                          <a:cs typeface="Poppins Light"/>
                        </a:rPr>
                        <a:t> </a:t>
                      </a:r>
                      <a:r>
                        <a:rPr lang="en-GB" sz="1200" b="1" i="0" kern="1200" err="1">
                          <a:solidFill>
                            <a:schemeClr val="lt1"/>
                          </a:solidFill>
                          <a:effectLst/>
                          <a:latin typeface="Poppins Light"/>
                          <a:ea typeface="+mn-ea"/>
                          <a:cs typeface="Poppins Light"/>
                        </a:rPr>
                        <a:t>goed</a:t>
                      </a:r>
                      <a:r>
                        <a:rPr lang="en-GB" sz="1200" b="0" i="0" kern="1200">
                          <a:solidFill>
                            <a:schemeClr val="lt1"/>
                          </a:solidFill>
                          <a:effectLst/>
                          <a:latin typeface="Poppins Light"/>
                          <a:ea typeface="+mn-ea"/>
                          <a:cs typeface="Poppins Light"/>
                        </a:rPr>
                        <a:t> </a:t>
                      </a:r>
                      <a:r>
                        <a:rPr lang="en-GB" sz="1200" b="0" i="1" kern="1200">
                          <a:solidFill>
                            <a:schemeClr val="lt1"/>
                          </a:solidFill>
                          <a:effectLst/>
                          <a:latin typeface="Poppins Light"/>
                          <a:ea typeface="+mn-ea"/>
                          <a:cs typeface="Poppins Light"/>
                        </a:rPr>
                        <a:t>(Dit-</a:t>
                      </a:r>
                      <a:r>
                        <a:rPr lang="en-GB" sz="1200" b="0" i="1" kern="1200" err="1">
                          <a:solidFill>
                            <a:schemeClr val="lt1"/>
                          </a:solidFill>
                          <a:effectLst/>
                          <a:latin typeface="Poppins Light"/>
                          <a:ea typeface="+mn-ea"/>
                          <a:cs typeface="Poppins Light"/>
                        </a:rPr>
                        <a:t>ghaan</a:t>
                      </a:r>
                      <a:r>
                        <a:rPr lang="en-GB" sz="1200" b="0" i="1" kern="1200">
                          <a:solidFill>
                            <a:schemeClr val="lt1"/>
                          </a:solidFill>
                          <a:effectLst/>
                          <a:latin typeface="Poppins Light"/>
                          <a:ea typeface="+mn-ea"/>
                          <a:cs typeface="Poppins Light"/>
                        </a:rPr>
                        <a:t> </a:t>
                      </a:r>
                      <a:r>
                        <a:rPr lang="en-GB" sz="1200" b="0" i="1" kern="1200" err="1">
                          <a:solidFill>
                            <a:schemeClr val="lt1"/>
                          </a:solidFill>
                          <a:effectLst/>
                          <a:latin typeface="Poppins Light"/>
                          <a:ea typeface="+mn-ea"/>
                          <a:cs typeface="Poppins Light"/>
                        </a:rPr>
                        <a:t>ghoot</a:t>
                      </a:r>
                      <a:r>
                        <a:rPr lang="en-GB" sz="1200" b="0" i="1">
                          <a:solidFill>
                            <a:schemeClr val="bg1"/>
                          </a:solidFill>
                          <a:effectLst/>
                          <a:latin typeface="Poppins Light"/>
                          <a:cs typeface="Poppins Light"/>
                        </a:rPr>
                        <a:t>)</a:t>
                      </a:r>
                      <a:endParaRPr lang="en-GB" sz="1200">
                        <a:solidFill>
                          <a:schemeClr val="bg1"/>
                        </a:solidFill>
                        <a:latin typeface="Poppins Light"/>
                        <a:cs typeface="Poppins Light"/>
                      </a:endParaRPr>
                    </a:p>
                  </a:txBody>
                  <a:tcPr/>
                </a:tc>
                <a:extLst>
                  <a:ext uri="{0D108BD9-81ED-4DB2-BD59-A6C34878D82A}">
                    <a16:rowId xmlns:a16="http://schemas.microsoft.com/office/drawing/2014/main" val="3914457694"/>
                  </a:ext>
                </a:extLst>
              </a:tr>
              <a:tr h="449693">
                <a:tc>
                  <a:txBody>
                    <a:bodyPr/>
                    <a:lstStyle/>
                    <a:p>
                      <a:r>
                        <a:rPr lang="en-GB" sz="1200" b="1" i="0" kern="1200" dirty="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dirty="0">
                          <a:solidFill>
                            <a:schemeClr val="dk1"/>
                          </a:solidFill>
                          <a:effectLst/>
                          <a:latin typeface="Poppins Light" panose="00000400000000000000" pitchFamily="2" charset="0"/>
                          <a:ea typeface="+mn-ea"/>
                          <a:cs typeface="Poppins Light" panose="00000400000000000000" pitchFamily="2" charset="0"/>
                        </a:rPr>
                        <a:t> I'm fine / well</a:t>
                      </a:r>
                      <a:endParaRPr lang="en-GB" sz="12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49693">
                <a:tc>
                  <a:txBody>
                    <a:bodyPr/>
                    <a:lstStyle/>
                    <a:p>
                      <a:r>
                        <a:rPr lang="en-GB" sz="1200" b="0" i="1" kern="1200" dirty="0">
                          <a:solidFill>
                            <a:schemeClr val="dk1"/>
                          </a:solidFill>
                          <a:effectLst/>
                          <a:latin typeface="Poppins Light"/>
                          <a:ea typeface="+mn-ea"/>
                          <a:cs typeface="Poppins Light"/>
                        </a:rPr>
                        <a:t>Common response to "Hoe </a:t>
                      </a:r>
                      <a:r>
                        <a:rPr lang="en-GB" sz="1200" b="0" i="1" kern="1200" dirty="0" err="1">
                          <a:solidFill>
                            <a:schemeClr val="dk1"/>
                          </a:solidFill>
                          <a:effectLst/>
                          <a:latin typeface="Poppins Light"/>
                          <a:ea typeface="+mn-ea"/>
                          <a:cs typeface="Poppins Light"/>
                        </a:rPr>
                        <a:t>gaan</a:t>
                      </a:r>
                      <a:r>
                        <a:rPr lang="en-GB" sz="1200" b="0" i="1" kern="1200" dirty="0">
                          <a:solidFill>
                            <a:schemeClr val="dk1"/>
                          </a:solidFill>
                          <a:effectLst/>
                          <a:latin typeface="Poppins Light"/>
                          <a:ea typeface="+mn-ea"/>
                          <a:cs typeface="Poppins Light"/>
                        </a:rPr>
                        <a:t> </a:t>
                      </a:r>
                      <a:r>
                        <a:rPr lang="en-GB" sz="1200" b="0" i="1" kern="1200" dirty="0" err="1">
                          <a:solidFill>
                            <a:schemeClr val="dk1"/>
                          </a:solidFill>
                          <a:effectLst/>
                          <a:latin typeface="Poppins Light"/>
                          <a:ea typeface="+mn-ea"/>
                          <a:cs typeface="Poppins Light"/>
                        </a:rPr>
                        <a:t>dit</a:t>
                      </a:r>
                      <a:r>
                        <a:rPr lang="en-GB" sz="1200" b="0" i="1" kern="1200" dirty="0">
                          <a:solidFill>
                            <a:schemeClr val="dk1"/>
                          </a:solidFill>
                          <a:effectLst/>
                          <a:latin typeface="Poppins Light"/>
                          <a:ea typeface="+mn-ea"/>
                          <a:cs typeface="Poppins Light"/>
                        </a:rPr>
                        <a:t>?"</a:t>
                      </a:r>
                      <a:endParaRPr lang="en-GB" sz="1200" dirty="0">
                        <a:latin typeface="Poppins Light"/>
                        <a:cs typeface="Poppins Light"/>
                      </a:endParaRPr>
                    </a:p>
                  </a:txBody>
                  <a:tcPr/>
                </a:tc>
                <a:extLst>
                  <a:ext uri="{0D108BD9-81ED-4DB2-BD59-A6C34878D82A}">
                    <a16:rowId xmlns:a16="http://schemas.microsoft.com/office/drawing/2014/main" val="2223654304"/>
                  </a:ext>
                </a:extLst>
              </a:tr>
            </a:tbl>
          </a:graphicData>
        </a:graphic>
      </p:graphicFrame>
      <p:sp>
        <p:nvSpPr>
          <p:cNvPr id="17" name="Text Placeholder 2">
            <a:extLst>
              <a:ext uri="{FF2B5EF4-FFF2-40B4-BE49-F238E27FC236}">
                <a16:creationId xmlns:a16="http://schemas.microsoft.com/office/drawing/2014/main" id="{3A47EEF1-4273-A34E-F05E-7D2D24D54B62}"/>
              </a:ext>
            </a:extLst>
          </p:cNvPr>
          <p:cNvSpPr>
            <a:spLocks noGrp="1"/>
          </p:cNvSpPr>
          <p:nvPr>
            <p:ph type="body" sz="quarter" idx="11"/>
          </p:nvPr>
        </p:nvSpPr>
        <p:spPr>
          <a:xfrm>
            <a:off x="900000" y="1584241"/>
            <a:ext cx="7173624" cy="399601"/>
          </a:xfrm>
        </p:spPr>
        <p:txBody>
          <a:bodyPr/>
          <a:lstStyle/>
          <a:p>
            <a:r>
              <a:rPr lang="en-US" sz="1800"/>
              <a:t>Useful phrases to practice before you travel to South Africa</a:t>
            </a:r>
          </a:p>
        </p:txBody>
      </p:sp>
      <p:sp>
        <p:nvSpPr>
          <p:cNvPr id="20" name="Text Placeholder 15">
            <a:extLst>
              <a:ext uri="{FF2B5EF4-FFF2-40B4-BE49-F238E27FC236}">
                <a16:creationId xmlns:a16="http://schemas.microsoft.com/office/drawing/2014/main" id="{02E82D67-2C85-207F-CF49-92D6AD78D11D}"/>
              </a:ext>
            </a:extLst>
          </p:cNvPr>
          <p:cNvSpPr txBox="1">
            <a:spLocks/>
          </p:cNvSpPr>
          <p:nvPr/>
        </p:nvSpPr>
        <p:spPr>
          <a:xfrm>
            <a:off x="3735470" y="6551280"/>
            <a:ext cx="3011326" cy="355796"/>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ctr">
              <a:lnSpc>
                <a:spcPct val="100000"/>
              </a:lnSpc>
              <a:buNone/>
            </a:pPr>
            <a:r>
              <a:rPr lang="en-US" sz="1600">
                <a:solidFill>
                  <a:schemeClr val="accent1"/>
                </a:solidFill>
              </a:rPr>
              <a:t>Learn </a:t>
            </a:r>
            <a:r>
              <a:rPr lang="en-US" sz="1600" err="1">
                <a:solidFill>
                  <a:schemeClr val="accent1"/>
                </a:solidFill>
              </a:rPr>
              <a:t>Afrikaan</a:t>
            </a:r>
            <a:r>
              <a:rPr lang="en-US" sz="1600">
                <a:solidFill>
                  <a:schemeClr val="accent1"/>
                </a:solidFill>
              </a:rPr>
              <a:t> with </a:t>
            </a:r>
            <a:r>
              <a:rPr lang="en-US" sz="1600">
                <a:solidFill>
                  <a:schemeClr val="accent1"/>
                </a:solidFill>
                <a:hlinkClick r:id="rId4"/>
              </a:rPr>
              <a:t>Easy Afrikaans</a:t>
            </a:r>
            <a:endParaRPr lang="en-US" sz="1600">
              <a:solidFill>
                <a:schemeClr val="accent1"/>
              </a:solidFill>
            </a:endParaRPr>
          </a:p>
          <a:p>
            <a:pPr marL="0" indent="0">
              <a:lnSpc>
                <a:spcPct val="100000"/>
              </a:lnSpc>
              <a:buNone/>
            </a:pPr>
            <a:endParaRPr lang="en-US" sz="1600">
              <a:solidFill>
                <a:schemeClr val="accent1"/>
              </a:solidFill>
            </a:endParaRPr>
          </a:p>
        </p:txBody>
      </p:sp>
      <p:graphicFrame>
        <p:nvGraphicFramePr>
          <p:cNvPr id="21" name="Table 20">
            <a:extLst>
              <a:ext uri="{FF2B5EF4-FFF2-40B4-BE49-F238E27FC236}">
                <a16:creationId xmlns:a16="http://schemas.microsoft.com/office/drawing/2014/main" id="{57006404-9667-BA2E-6A81-D52DC6849D52}"/>
              </a:ext>
            </a:extLst>
          </p:cNvPr>
          <p:cNvGraphicFramePr>
            <a:graphicFrameLocks noGrp="1"/>
          </p:cNvGraphicFramePr>
          <p:nvPr>
            <p:extLst>
              <p:ext uri="{D42A27DB-BD31-4B8C-83A1-F6EECF244321}">
                <p14:modId xmlns:p14="http://schemas.microsoft.com/office/powerpoint/2010/main" val="278776815"/>
              </p:ext>
            </p:extLst>
          </p:nvPr>
        </p:nvGraphicFramePr>
        <p:xfrm>
          <a:off x="2185281" y="5176831"/>
          <a:ext cx="2674473" cy="119888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Ja</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(Yah)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Yes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Simple and commonly used in everyday conversation.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2" name="Table 21">
            <a:extLst>
              <a:ext uri="{FF2B5EF4-FFF2-40B4-BE49-F238E27FC236}">
                <a16:creationId xmlns:a16="http://schemas.microsoft.com/office/drawing/2014/main" id="{97B6941A-EC42-506A-32D8-2B3D1D2C1A21}"/>
              </a:ext>
            </a:extLst>
          </p:cNvPr>
          <p:cNvGraphicFramePr>
            <a:graphicFrameLocks noGrp="1"/>
          </p:cNvGraphicFramePr>
          <p:nvPr>
            <p:extLst>
              <p:ext uri="{D42A27DB-BD31-4B8C-83A1-F6EECF244321}">
                <p14:modId xmlns:p14="http://schemas.microsoft.com/office/powerpoint/2010/main" val="1581028010"/>
              </p:ext>
            </p:extLst>
          </p:nvPr>
        </p:nvGraphicFramePr>
        <p:xfrm>
          <a:off x="5345906" y="5176831"/>
          <a:ext cx="3011326" cy="1198880"/>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Nee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(NEH)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No</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70840">
                <a:tc>
                  <a:txBody>
                    <a:bodyPr/>
                    <a:lstStyle/>
                    <a:p>
                      <a:r>
                        <a:rPr lang="en-US" sz="1200" b="0" i="1" kern="1200">
                          <a:solidFill>
                            <a:schemeClr val="dk1"/>
                          </a:solidFill>
                          <a:effectLst/>
                          <a:latin typeface="Poppins Light" panose="00000400000000000000" pitchFamily="2" charset="0"/>
                          <a:ea typeface="+mn-ea"/>
                          <a:cs typeface="Poppins Light" panose="00000400000000000000" pitchFamily="2" charset="0"/>
                        </a:rPr>
                        <a:t>Short and direct way to decline or disagree.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graphicFrame>
        <p:nvGraphicFramePr>
          <p:cNvPr id="24" name="Table 23">
            <a:extLst>
              <a:ext uri="{FF2B5EF4-FFF2-40B4-BE49-F238E27FC236}">
                <a16:creationId xmlns:a16="http://schemas.microsoft.com/office/drawing/2014/main" id="{ADC15C43-E3A2-02C2-80EB-E7216B31E8A1}"/>
              </a:ext>
            </a:extLst>
          </p:cNvPr>
          <p:cNvGraphicFramePr>
            <a:graphicFrameLocks noGrp="1"/>
          </p:cNvGraphicFramePr>
          <p:nvPr>
            <p:extLst>
              <p:ext uri="{D42A27DB-BD31-4B8C-83A1-F6EECF244321}">
                <p14:modId xmlns:p14="http://schemas.microsoft.com/office/powerpoint/2010/main" val="3423034738"/>
              </p:ext>
            </p:extLst>
          </p:nvPr>
        </p:nvGraphicFramePr>
        <p:xfrm>
          <a:off x="6837860" y="3616189"/>
          <a:ext cx="2674474" cy="1316131"/>
        </p:xfrm>
        <a:graphic>
          <a:graphicData uri="http://schemas.openxmlformats.org/drawingml/2006/table">
            <a:tbl>
              <a:tblPr firstRow="1" bandRow="1">
                <a:tableStyleId>{5C22544A-7EE6-4342-B048-85BDC9FD1C3A}</a:tableStyleId>
              </a:tblPr>
              <a:tblGrid>
                <a:gridCol w="2674474">
                  <a:extLst>
                    <a:ext uri="{9D8B030D-6E8A-4147-A177-3AD203B41FA5}">
                      <a16:colId xmlns:a16="http://schemas.microsoft.com/office/drawing/2014/main" val="2280875470"/>
                    </a:ext>
                  </a:extLst>
                </a:gridCol>
              </a:tblGrid>
              <a:tr h="405094">
                <a:tc>
                  <a:txBody>
                    <a:bodyPr/>
                    <a:lstStyle/>
                    <a:p>
                      <a:r>
                        <a:rPr lang="en-GB" sz="1200" b="1" i="0" kern="1200" err="1">
                          <a:solidFill>
                            <a:schemeClr val="lt1"/>
                          </a:solidFill>
                          <a:effectLst/>
                          <a:latin typeface="Poppins Light" panose="00000400000000000000" pitchFamily="2" charset="0"/>
                          <a:ea typeface="+mn-ea"/>
                          <a:cs typeface="Poppins Light" panose="00000400000000000000" pitchFamily="2" charset="0"/>
                        </a:rPr>
                        <a:t>Dankie</a:t>
                      </a:r>
                      <a:r>
                        <a:rPr lang="en-GB" sz="1200" b="0" i="0" kern="1200">
                          <a:solidFill>
                            <a:schemeClr val="lt1"/>
                          </a:solidFill>
                          <a:effectLst/>
                          <a:latin typeface="Poppins Light" panose="00000400000000000000" pitchFamily="2" charset="0"/>
                          <a:ea typeface="+mn-ea"/>
                          <a:cs typeface="Poppins Light" panose="00000400000000000000" pitchFamily="2" charset="0"/>
                        </a:rPr>
                        <a:t> </a:t>
                      </a:r>
                      <a:r>
                        <a:rPr lang="en-GB" sz="1200" b="0" i="1" kern="1200">
                          <a:solidFill>
                            <a:schemeClr val="lt1"/>
                          </a:solidFill>
                          <a:effectLst/>
                          <a:latin typeface="Poppins Light" panose="00000400000000000000" pitchFamily="2" charset="0"/>
                          <a:ea typeface="+mn-ea"/>
                          <a:cs typeface="Poppins Light" panose="00000400000000000000" pitchFamily="2" charset="0"/>
                        </a:rPr>
                        <a:t>(DAHN-</a:t>
                      </a:r>
                      <a:r>
                        <a:rPr lang="en-GB" sz="1200" b="0" i="1" kern="1200" err="1">
                          <a:solidFill>
                            <a:schemeClr val="lt1"/>
                          </a:solidFill>
                          <a:effectLst/>
                          <a:latin typeface="Poppins Light" panose="00000400000000000000" pitchFamily="2" charset="0"/>
                          <a:ea typeface="+mn-ea"/>
                          <a:cs typeface="Poppins Light" panose="00000400000000000000" pitchFamily="2" charset="0"/>
                        </a:rPr>
                        <a:t>kee</a:t>
                      </a:r>
                      <a:r>
                        <a:rPr lang="en-GB" sz="1200" b="0" i="1" kern="1200">
                          <a:solidFill>
                            <a:schemeClr val="lt1"/>
                          </a:solidFill>
                          <a:effectLst/>
                          <a:latin typeface="Poppins Light" panose="00000400000000000000" pitchFamily="2" charset="0"/>
                          <a:ea typeface="+mn-ea"/>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53837">
                <a:tc>
                  <a:txBody>
                    <a:bodyPr/>
                    <a:lstStyle/>
                    <a:p>
                      <a:r>
                        <a:rPr lang="en-GB" sz="1200" b="1" i="0" kern="1200">
                          <a:solidFill>
                            <a:schemeClr val="dk1"/>
                          </a:solidFill>
                          <a:effectLst/>
                          <a:latin typeface="Poppins Light" panose="00000400000000000000" pitchFamily="2" charset="0"/>
                          <a:ea typeface="+mn-ea"/>
                          <a:cs typeface="Poppins Light" panose="00000400000000000000" pitchFamily="2" charset="0"/>
                        </a:rPr>
                        <a:t>Meaning:</a:t>
                      </a:r>
                      <a:r>
                        <a:rPr lang="en-GB" sz="1200" b="0" i="0" kern="1200">
                          <a:solidFill>
                            <a:schemeClr val="dk1"/>
                          </a:solidFill>
                          <a:effectLst/>
                          <a:latin typeface="Poppins Light" panose="00000400000000000000" pitchFamily="2" charset="0"/>
                          <a:ea typeface="+mn-ea"/>
                          <a:cs typeface="Poppins Light" panose="00000400000000000000" pitchFamily="2" charset="0"/>
                        </a:rPr>
                        <a:t> Thank you</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35715">
                <a:tc>
                  <a:txBody>
                    <a:bodyPr/>
                    <a:lstStyle/>
                    <a:p>
                      <a:r>
                        <a:rPr lang="en-GB" sz="1200" b="0" i="1" kern="1200">
                          <a:solidFill>
                            <a:schemeClr val="dk1"/>
                          </a:solidFill>
                          <a:effectLst/>
                          <a:latin typeface="Poppins Light" panose="00000400000000000000" pitchFamily="2" charset="0"/>
                          <a:ea typeface="+mn-ea"/>
                          <a:cs typeface="Poppins Light" panose="00000400000000000000" pitchFamily="2" charset="0"/>
                        </a:rPr>
                        <a:t>Shows appreciation and gratitude or </a:t>
                      </a:r>
                      <a:r>
                        <a:rPr lang="en-US" sz="1200" b="0" i="1" kern="1200">
                          <a:solidFill>
                            <a:schemeClr val="dk1"/>
                          </a:solidFill>
                          <a:effectLst/>
                          <a:latin typeface="Poppins Light" panose="00000400000000000000" pitchFamily="2" charset="0"/>
                          <a:ea typeface="+mn-ea"/>
                          <a:cs typeface="Poppins Light" panose="00000400000000000000" pitchFamily="2" charset="0"/>
                        </a:rPr>
                        <a:t>acknowledgment.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2223654304"/>
                  </a:ext>
                </a:extLst>
              </a:tr>
            </a:tbl>
          </a:graphicData>
        </a:graphic>
      </p:graphicFrame>
      <p:pic>
        <p:nvPicPr>
          <p:cNvPr id="2" name="Afrikaans">
            <a:hlinkClick r:id="" action="ppaction://media"/>
            <a:extLst>
              <a:ext uri="{FF2B5EF4-FFF2-40B4-BE49-F238E27FC236}">
                <a16:creationId xmlns:a16="http://schemas.microsoft.com/office/drawing/2014/main" id="{C1F29C62-5509-0177-5002-7A3D251C668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26735" y="6530010"/>
            <a:ext cx="442102" cy="373877"/>
          </a:xfrm>
          <a:prstGeom prst="rect">
            <a:avLst/>
          </a:prstGeom>
        </p:spPr>
      </p:pic>
    </p:spTree>
    <p:extLst>
      <p:ext uri="{BB962C8B-B14F-4D97-AF65-F5344CB8AC3E}">
        <p14:creationId xmlns:p14="http://schemas.microsoft.com/office/powerpoint/2010/main" val="235104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25DD9-4E00-BCEE-79DF-BF5DDC91D5D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74EEC12-26C0-B0CB-7273-CF8C0D4FB1A7}"/>
              </a:ext>
            </a:extLst>
          </p:cNvPr>
          <p:cNvSpPr>
            <a:spLocks noGrp="1"/>
          </p:cNvSpPr>
          <p:nvPr>
            <p:ph type="body" sz="quarter" idx="10"/>
          </p:nvPr>
        </p:nvSpPr>
        <p:spPr>
          <a:xfrm>
            <a:off x="900000" y="211308"/>
            <a:ext cx="7347830" cy="1033884"/>
          </a:xfrm>
        </p:spPr>
        <p:txBody>
          <a:bodyPr/>
          <a:lstStyle/>
          <a:p>
            <a:r>
              <a:rPr lang="en-US"/>
              <a:t>SOUTH AFRICAN ‘SLANGUAGE’</a:t>
            </a:r>
          </a:p>
        </p:txBody>
      </p:sp>
      <p:graphicFrame>
        <p:nvGraphicFramePr>
          <p:cNvPr id="8" name="Table 7">
            <a:extLst>
              <a:ext uri="{FF2B5EF4-FFF2-40B4-BE49-F238E27FC236}">
                <a16:creationId xmlns:a16="http://schemas.microsoft.com/office/drawing/2014/main" id="{AC4C2013-33F1-EDE0-0BE9-B39FFD6B3ED5}"/>
              </a:ext>
            </a:extLst>
          </p:cNvPr>
          <p:cNvGraphicFramePr>
            <a:graphicFrameLocks noGrp="1"/>
          </p:cNvGraphicFramePr>
          <p:nvPr>
            <p:extLst>
              <p:ext uri="{D42A27DB-BD31-4B8C-83A1-F6EECF244321}">
                <p14:modId xmlns:p14="http://schemas.microsoft.com/office/powerpoint/2010/main" val="3644108085"/>
              </p:ext>
            </p:extLst>
          </p:nvPr>
        </p:nvGraphicFramePr>
        <p:xfrm>
          <a:off x="693584" y="1993799"/>
          <a:ext cx="2674473" cy="1253314"/>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90916">
                <a:tc>
                  <a:txBody>
                    <a:bodyPr/>
                    <a:lstStyle/>
                    <a:p>
                      <a:r>
                        <a:rPr lang="en-US" sz="1200" b="1" i="0">
                          <a:solidFill>
                            <a:schemeClr val="bg1"/>
                          </a:solidFill>
                          <a:effectLst/>
                          <a:latin typeface="Poppins Light" panose="00000400000000000000" pitchFamily="2" charset="0"/>
                          <a:cs typeface="Poppins Light" panose="00000400000000000000" pitchFamily="2" charset="0"/>
                        </a:rPr>
                        <a:t>H</a:t>
                      </a:r>
                      <a:r>
                        <a:rPr lang="en-GB" sz="1200" b="1" i="0" err="1">
                          <a:solidFill>
                            <a:schemeClr val="bg1"/>
                          </a:solidFill>
                          <a:effectLst/>
                          <a:latin typeface="Poppins Light" panose="00000400000000000000" pitchFamily="2" charset="0"/>
                          <a:cs typeface="Poppins Light" panose="00000400000000000000" pitchFamily="2" charset="0"/>
                        </a:rPr>
                        <a:t>owsit</a:t>
                      </a:r>
                      <a:r>
                        <a:rPr lang="en-GB" sz="1200" b="1" i="0">
                          <a:solidFill>
                            <a:schemeClr val="bg1"/>
                          </a:solidFill>
                          <a:effectLst/>
                          <a:latin typeface="Poppins Light" panose="00000400000000000000" pitchFamily="2" charset="0"/>
                          <a:cs typeface="Poppins Light" panose="00000400000000000000" pitchFamily="2" charset="0"/>
                        </a:rPr>
                        <a:t>!</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1199">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How are you? / Hi</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31199">
                <a:tc>
                  <a:txBody>
                    <a:bodyPr/>
                    <a:lstStyle/>
                    <a:p>
                      <a:r>
                        <a:rPr lang="en-GB" sz="1200" i="1">
                          <a:latin typeface="Poppins Light" panose="00000400000000000000" pitchFamily="2" charset="0"/>
                          <a:cs typeface="Poppins Light" panose="00000400000000000000" pitchFamily="2" charset="0"/>
                        </a:rPr>
                        <a:t>Use: “Howzit, are you well?”</a:t>
                      </a:r>
                    </a:p>
                  </a:txBody>
                  <a:tcPr/>
                </a:tc>
                <a:extLst>
                  <a:ext uri="{0D108BD9-81ED-4DB2-BD59-A6C34878D82A}">
                    <a16:rowId xmlns:a16="http://schemas.microsoft.com/office/drawing/2014/main" val="3891247000"/>
                  </a:ext>
                </a:extLst>
              </a:tr>
            </a:tbl>
          </a:graphicData>
        </a:graphic>
      </p:graphicFrame>
      <p:graphicFrame>
        <p:nvGraphicFramePr>
          <p:cNvPr id="9" name="Table 8">
            <a:extLst>
              <a:ext uri="{FF2B5EF4-FFF2-40B4-BE49-F238E27FC236}">
                <a16:creationId xmlns:a16="http://schemas.microsoft.com/office/drawing/2014/main" id="{F78F80A5-FE66-DA0F-5E46-4BC8DB1172CB}"/>
              </a:ext>
            </a:extLst>
          </p:cNvPr>
          <p:cNvGraphicFramePr>
            <a:graphicFrameLocks noGrp="1"/>
          </p:cNvGraphicFramePr>
          <p:nvPr>
            <p:extLst>
              <p:ext uri="{D42A27DB-BD31-4B8C-83A1-F6EECF244321}">
                <p14:modId xmlns:p14="http://schemas.microsoft.com/office/powerpoint/2010/main" val="2119888078"/>
              </p:ext>
            </p:extLst>
          </p:nvPr>
        </p:nvGraphicFramePr>
        <p:xfrm>
          <a:off x="3622187" y="1983842"/>
          <a:ext cx="3011326" cy="1263271"/>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07305">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Lekker</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9876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Nice, great, delicious,  enjoyable </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98766">
                <a:tc>
                  <a:txBody>
                    <a:bodyPr/>
                    <a:lstStyle/>
                    <a:p>
                      <a:r>
                        <a:rPr lang="en-US" sz="1200">
                          <a:latin typeface="Poppins Light" panose="00000400000000000000" pitchFamily="2" charset="0"/>
                          <a:cs typeface="Poppins Light" panose="00000400000000000000" pitchFamily="2" charset="0"/>
                        </a:rPr>
                        <a:t>Use: “</a:t>
                      </a:r>
                      <a:r>
                        <a:rPr lang="en-US" sz="1200" i="1">
                          <a:latin typeface="Poppins Light" panose="00000400000000000000" pitchFamily="2" charset="0"/>
                          <a:cs typeface="Poppins Light" panose="00000400000000000000" pitchFamily="2" charset="0"/>
                        </a:rPr>
                        <a:t>That was a lekker meal”</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265052919"/>
                  </a:ext>
                </a:extLst>
              </a:tr>
            </a:tbl>
          </a:graphicData>
        </a:graphic>
      </p:graphicFrame>
      <p:graphicFrame>
        <p:nvGraphicFramePr>
          <p:cNvPr id="10" name="Table 9">
            <a:extLst>
              <a:ext uri="{FF2B5EF4-FFF2-40B4-BE49-F238E27FC236}">
                <a16:creationId xmlns:a16="http://schemas.microsoft.com/office/drawing/2014/main" id="{D94BBE3B-887C-01E5-3012-758588A08A46}"/>
              </a:ext>
            </a:extLst>
          </p:cNvPr>
          <p:cNvGraphicFramePr>
            <a:graphicFrameLocks noGrp="1"/>
          </p:cNvGraphicFramePr>
          <p:nvPr>
            <p:extLst>
              <p:ext uri="{D42A27DB-BD31-4B8C-83A1-F6EECF244321}">
                <p14:modId xmlns:p14="http://schemas.microsoft.com/office/powerpoint/2010/main" val="1759284784"/>
              </p:ext>
            </p:extLst>
          </p:nvPr>
        </p:nvGraphicFramePr>
        <p:xfrm>
          <a:off x="6887641" y="1993800"/>
          <a:ext cx="3106239" cy="1253314"/>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42230">
                <a:tc>
                  <a:txBody>
                    <a:bodyPr/>
                    <a:lstStyle/>
                    <a:p>
                      <a:r>
                        <a:rPr lang="en-US" sz="1200" b="1" i="0" kern="1200">
                          <a:solidFill>
                            <a:schemeClr val="lt1"/>
                          </a:solidFill>
                          <a:effectLst/>
                          <a:latin typeface="Poppins Light" panose="00000400000000000000" pitchFamily="2" charset="0"/>
                          <a:ea typeface="+mn-ea"/>
                          <a:cs typeface="Poppins Light" panose="00000400000000000000" pitchFamily="2" charset="0"/>
                        </a:rPr>
                        <a:t>C</a:t>
                      </a:r>
                      <a:r>
                        <a:rPr lang="en-GB" sz="1200" b="1" i="0" kern="1200" err="1">
                          <a:solidFill>
                            <a:schemeClr val="lt1"/>
                          </a:solidFill>
                          <a:effectLst/>
                          <a:latin typeface="Poppins Light" panose="00000400000000000000" pitchFamily="2" charset="0"/>
                          <a:ea typeface="+mn-ea"/>
                          <a:cs typeface="Poppins Light" panose="00000400000000000000" pitchFamily="2" charset="0"/>
                        </a:rPr>
                        <a:t>hommie</a:t>
                      </a:r>
                      <a:r>
                        <a:rPr lang="en-GB" sz="1200" b="1" i="0" kern="1200">
                          <a:solidFill>
                            <a:schemeClr val="lt1"/>
                          </a:solidFill>
                          <a:effectLst/>
                          <a:latin typeface="Poppins Light" panose="00000400000000000000" pitchFamily="2" charset="0"/>
                          <a:ea typeface="+mn-ea"/>
                          <a:cs typeface="Poppins Light" panose="00000400000000000000" pitchFamily="2" charset="0"/>
                        </a:rPr>
                        <a:t> / China</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55542">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Friend / buddy</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55542">
                <a:tc>
                  <a:txBody>
                    <a:bodyPr/>
                    <a:lstStyle/>
                    <a:p>
                      <a:r>
                        <a:rPr lang="en-US" sz="1200" i="1">
                          <a:latin typeface="Poppins Light" panose="00000400000000000000" pitchFamily="2" charset="0"/>
                          <a:cs typeface="Poppins Light" panose="00000400000000000000" pitchFamily="2" charset="0"/>
                        </a:rPr>
                        <a:t>Use: “Thanks </a:t>
                      </a:r>
                      <a:r>
                        <a:rPr lang="en-US" sz="1200" i="1" err="1">
                          <a:latin typeface="Poppins Light" panose="00000400000000000000" pitchFamily="2" charset="0"/>
                          <a:cs typeface="Poppins Light" panose="00000400000000000000" pitchFamily="2" charset="0"/>
                        </a:rPr>
                        <a:t>chommie</a:t>
                      </a:r>
                      <a:r>
                        <a:rPr lang="en-US" sz="1200" i="1">
                          <a:latin typeface="Poppins Light" panose="00000400000000000000" pitchFamily="2" charset="0"/>
                          <a:cs typeface="Poppins Light" panose="00000400000000000000" pitchFamily="2" charset="0"/>
                        </a:rPr>
                        <a:t>.”</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06470441"/>
                  </a:ext>
                </a:extLst>
              </a:tr>
            </a:tbl>
          </a:graphicData>
        </a:graphic>
      </p:graphicFrame>
      <p:sp>
        <p:nvSpPr>
          <p:cNvPr id="17" name="Text Placeholder 2">
            <a:extLst>
              <a:ext uri="{FF2B5EF4-FFF2-40B4-BE49-F238E27FC236}">
                <a16:creationId xmlns:a16="http://schemas.microsoft.com/office/drawing/2014/main" id="{700897D7-5BE9-BEA1-8E27-21DF2E414CDA}"/>
              </a:ext>
            </a:extLst>
          </p:cNvPr>
          <p:cNvSpPr>
            <a:spLocks noGrp="1"/>
          </p:cNvSpPr>
          <p:nvPr>
            <p:ph type="body" sz="quarter" idx="11"/>
          </p:nvPr>
        </p:nvSpPr>
        <p:spPr>
          <a:xfrm>
            <a:off x="900000" y="1584241"/>
            <a:ext cx="7173624" cy="399601"/>
          </a:xfrm>
        </p:spPr>
        <p:txBody>
          <a:bodyPr/>
          <a:lstStyle/>
          <a:p>
            <a:r>
              <a:rPr lang="en-US" sz="1800"/>
              <a:t>Every day (colloquial) language used in South Africa</a:t>
            </a:r>
          </a:p>
          <a:p>
            <a:endParaRPr lang="en-US"/>
          </a:p>
        </p:txBody>
      </p:sp>
      <p:graphicFrame>
        <p:nvGraphicFramePr>
          <p:cNvPr id="2" name="Table 1">
            <a:extLst>
              <a:ext uri="{FF2B5EF4-FFF2-40B4-BE49-F238E27FC236}">
                <a16:creationId xmlns:a16="http://schemas.microsoft.com/office/drawing/2014/main" id="{EE5005C3-DBA3-AAD9-06AB-7FC5EB3AC6EC}"/>
              </a:ext>
            </a:extLst>
          </p:cNvPr>
          <p:cNvGraphicFramePr>
            <a:graphicFrameLocks noGrp="1"/>
          </p:cNvGraphicFramePr>
          <p:nvPr>
            <p:extLst>
              <p:ext uri="{D42A27DB-BD31-4B8C-83A1-F6EECF244321}">
                <p14:modId xmlns:p14="http://schemas.microsoft.com/office/powerpoint/2010/main" val="123982786"/>
              </p:ext>
            </p:extLst>
          </p:nvPr>
        </p:nvGraphicFramePr>
        <p:xfrm>
          <a:off x="693584" y="3549261"/>
          <a:ext cx="2674473" cy="1371600"/>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390916">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200" b="1" i="0" kern="1200">
                          <a:solidFill>
                            <a:schemeClr val="lt1"/>
                          </a:solidFill>
                          <a:effectLst/>
                          <a:latin typeface="Poppins Light" panose="00000400000000000000" pitchFamily="2" charset="0"/>
                          <a:ea typeface="+mn-ea"/>
                          <a:cs typeface="Poppins Light" panose="00000400000000000000" pitchFamily="2" charset="0"/>
                        </a:rPr>
                        <a:t>Now </a:t>
                      </a:r>
                      <a:r>
                        <a:rPr lang="en-GB" sz="1200" b="1" i="0" kern="1200" err="1">
                          <a:solidFill>
                            <a:schemeClr val="lt1"/>
                          </a:solidFill>
                          <a:effectLst/>
                          <a:latin typeface="Poppins Light" panose="00000400000000000000" pitchFamily="2" charset="0"/>
                          <a:ea typeface="+mn-ea"/>
                          <a:cs typeface="Poppins Light" panose="00000400000000000000" pitchFamily="2" charset="0"/>
                        </a:rPr>
                        <a:t>now</a:t>
                      </a:r>
                      <a:endParaRPr lang="en-GB" sz="1200">
                        <a:solidFill>
                          <a:schemeClr val="bg1"/>
                        </a:solidFill>
                        <a:latin typeface="Poppins Light" panose="00000400000000000000" pitchFamily="2" charset="0"/>
                        <a:cs typeface="Poppins Light" panose="00000400000000000000" pitchFamily="2" charset="0"/>
                      </a:endParaRPr>
                    </a:p>
                    <a:p>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31199">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Soon, in a little while (sooner than ‘just now’)</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31199">
                <a:tc>
                  <a:txBody>
                    <a:bodyPr/>
                    <a:lstStyle/>
                    <a:p>
                      <a:r>
                        <a:rPr lang="en-US" sz="1200" i="1">
                          <a:latin typeface="Poppins Light" panose="00000400000000000000" pitchFamily="2" charset="0"/>
                          <a:cs typeface="Poppins Light" panose="00000400000000000000" pitchFamily="2" charset="0"/>
                        </a:rPr>
                        <a:t>Use: “I’ll send the email now </a:t>
                      </a:r>
                      <a:r>
                        <a:rPr lang="en-US" sz="1200" i="1" err="1">
                          <a:latin typeface="Poppins Light" panose="00000400000000000000" pitchFamily="2" charset="0"/>
                          <a:cs typeface="Poppins Light" panose="00000400000000000000" pitchFamily="2" charset="0"/>
                        </a:rPr>
                        <a:t>now</a:t>
                      </a:r>
                      <a:r>
                        <a:rPr lang="en-US" sz="1200" i="1">
                          <a:latin typeface="Poppins Light" panose="00000400000000000000" pitchFamily="2" charset="0"/>
                          <a:cs typeface="Poppins Light" panose="00000400000000000000" pitchFamily="2" charset="0"/>
                        </a:rPr>
                        <a:t>.”</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891247000"/>
                  </a:ext>
                </a:extLst>
              </a:tr>
            </a:tbl>
          </a:graphicData>
        </a:graphic>
      </p:graphicFrame>
      <p:graphicFrame>
        <p:nvGraphicFramePr>
          <p:cNvPr id="4" name="Table 3">
            <a:extLst>
              <a:ext uri="{FF2B5EF4-FFF2-40B4-BE49-F238E27FC236}">
                <a16:creationId xmlns:a16="http://schemas.microsoft.com/office/drawing/2014/main" id="{7FB20F69-3617-823E-46F5-14251466B5E6}"/>
              </a:ext>
            </a:extLst>
          </p:cNvPr>
          <p:cNvGraphicFramePr>
            <a:graphicFrameLocks noGrp="1"/>
          </p:cNvGraphicFramePr>
          <p:nvPr>
            <p:extLst>
              <p:ext uri="{D42A27DB-BD31-4B8C-83A1-F6EECF244321}">
                <p14:modId xmlns:p14="http://schemas.microsoft.com/office/powerpoint/2010/main" val="2958130978"/>
              </p:ext>
            </p:extLst>
          </p:nvPr>
        </p:nvGraphicFramePr>
        <p:xfrm>
          <a:off x="3622187" y="3539304"/>
          <a:ext cx="3011326" cy="1381557"/>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45443">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Just now</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500010">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US" sz="1200">
                          <a:latin typeface="Poppins Light" panose="00000400000000000000" pitchFamily="2" charset="0"/>
                          <a:cs typeface="Poppins Light" panose="00000400000000000000" pitchFamily="2" charset="0"/>
                        </a:rPr>
                        <a:t>Later, at an unspecified time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36104">
                <a:tc>
                  <a:txBody>
                    <a:bodyPr/>
                    <a:lstStyle/>
                    <a:p>
                      <a:r>
                        <a:rPr lang="en-US" sz="1200" i="1">
                          <a:latin typeface="Poppins Light" panose="00000400000000000000" pitchFamily="2" charset="0"/>
                          <a:cs typeface="Poppins Light" panose="00000400000000000000" pitchFamily="2" charset="0"/>
                        </a:rPr>
                        <a:t>Use: “I’ll do it just now.”</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265052919"/>
                  </a:ext>
                </a:extLst>
              </a:tr>
            </a:tbl>
          </a:graphicData>
        </a:graphic>
      </p:graphicFrame>
      <p:graphicFrame>
        <p:nvGraphicFramePr>
          <p:cNvPr id="5" name="Table 4">
            <a:extLst>
              <a:ext uri="{FF2B5EF4-FFF2-40B4-BE49-F238E27FC236}">
                <a16:creationId xmlns:a16="http://schemas.microsoft.com/office/drawing/2014/main" id="{AE748E6C-805F-E38D-CA7A-8289F1308265}"/>
              </a:ext>
            </a:extLst>
          </p:cNvPr>
          <p:cNvGraphicFramePr>
            <a:graphicFrameLocks noGrp="1"/>
          </p:cNvGraphicFramePr>
          <p:nvPr>
            <p:extLst>
              <p:ext uri="{D42A27DB-BD31-4B8C-83A1-F6EECF244321}">
                <p14:modId xmlns:p14="http://schemas.microsoft.com/office/powerpoint/2010/main" val="2548334524"/>
              </p:ext>
            </p:extLst>
          </p:nvPr>
        </p:nvGraphicFramePr>
        <p:xfrm>
          <a:off x="6887641" y="3549261"/>
          <a:ext cx="3106239" cy="1371598"/>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74034">
                <a:tc>
                  <a:txBody>
                    <a:bodyPr/>
                    <a:lstStyle/>
                    <a:p>
                      <a:r>
                        <a:rPr lang="en-US" sz="1200">
                          <a:solidFill>
                            <a:schemeClr val="bg1"/>
                          </a:solidFill>
                          <a:latin typeface="Poppins Light" panose="00000400000000000000" pitchFamily="2" charset="0"/>
                          <a:cs typeface="Poppins Light" panose="00000400000000000000" pitchFamily="2" charset="0"/>
                        </a:rPr>
                        <a:t>Boma</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97876">
                <a:tc>
                  <a:txBody>
                    <a:bodyPr/>
                    <a:lstStyle/>
                    <a:p>
                      <a:r>
                        <a:rPr lang="en-US" sz="1200" b="1" i="0" kern="1200">
                          <a:solidFill>
                            <a:schemeClr val="dk1"/>
                          </a:solidFill>
                          <a:effectLst/>
                          <a:latin typeface="Poppins Light"/>
                          <a:ea typeface="+mn-ea"/>
                          <a:cs typeface="Poppins Light"/>
                        </a:rPr>
                        <a:t>Meaning:</a:t>
                      </a:r>
                      <a:r>
                        <a:rPr lang="en-US" sz="1200" b="0" i="0" kern="1200">
                          <a:solidFill>
                            <a:schemeClr val="dk1"/>
                          </a:solidFill>
                          <a:effectLst/>
                          <a:latin typeface="Poppins Light"/>
                          <a:ea typeface="+mn-ea"/>
                          <a:cs typeface="Poppins Light"/>
                        </a:rPr>
                        <a:t> </a:t>
                      </a:r>
                      <a:r>
                        <a:rPr lang="en-US" sz="1200">
                          <a:latin typeface="Poppins Light"/>
                          <a:cs typeface="Poppins Light"/>
                        </a:rPr>
                        <a:t>A </a:t>
                      </a:r>
                      <a:r>
                        <a:rPr lang="en-US" sz="1200" b="0" i="0" kern="1200">
                          <a:solidFill>
                            <a:schemeClr val="dk1"/>
                          </a:solidFill>
                          <a:effectLst/>
                          <a:latin typeface="Poppins Light"/>
                          <a:ea typeface="+mn-ea"/>
                          <a:cs typeface="Poppins Light"/>
                        </a:rPr>
                        <a:t>communal outdoor dining area </a:t>
                      </a:r>
                      <a:r>
                        <a:rPr lang="en-US" sz="1200" b="0" i="0" kern="1200" err="1">
                          <a:solidFill>
                            <a:schemeClr val="dk1"/>
                          </a:solidFill>
                          <a:effectLst/>
                          <a:latin typeface="Poppins Light"/>
                          <a:ea typeface="+mn-ea"/>
                          <a:cs typeface="Poppins Light"/>
                        </a:rPr>
                        <a:t>centred</a:t>
                      </a:r>
                      <a:r>
                        <a:rPr lang="en-US" sz="1200" b="0" i="0" kern="1200">
                          <a:solidFill>
                            <a:schemeClr val="dk1"/>
                          </a:solidFill>
                          <a:effectLst/>
                          <a:latin typeface="Poppins Light"/>
                          <a:ea typeface="+mn-ea"/>
                          <a:cs typeface="Poppins Light"/>
                        </a:rPr>
                        <a:t> around a fire pit. </a:t>
                      </a:r>
                      <a:endParaRPr lang="en-GB" sz="1200">
                        <a:latin typeface="Poppins Light"/>
                        <a:cs typeface="Poppins Light"/>
                      </a:endParaRPr>
                    </a:p>
                  </a:txBody>
                  <a:tcPr/>
                </a:tc>
                <a:extLst>
                  <a:ext uri="{0D108BD9-81ED-4DB2-BD59-A6C34878D82A}">
                    <a16:rowId xmlns:a16="http://schemas.microsoft.com/office/drawing/2014/main" val="3480000321"/>
                  </a:ext>
                </a:extLst>
              </a:tr>
              <a:tr h="499688">
                <a:tc>
                  <a:txBody>
                    <a:bodyPr/>
                    <a:lstStyle/>
                    <a:p>
                      <a:r>
                        <a:rPr lang="en-US" sz="1200" i="1" dirty="0">
                          <a:latin typeface="Poppins Light" panose="00000400000000000000" pitchFamily="2" charset="0"/>
                          <a:cs typeface="Poppins Light" panose="00000400000000000000" pitchFamily="2" charset="0"/>
                        </a:rPr>
                        <a:t>Use: “We’re having a braai at the boma tonight</a:t>
                      </a:r>
                      <a:r>
                        <a:rPr lang="en-US" sz="1200" i="1" dirty="0"/>
                        <a:t>.”</a:t>
                      </a:r>
                      <a:endParaRPr lang="en-GB" sz="1200" i="1"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06470441"/>
                  </a:ext>
                </a:extLst>
              </a:tr>
            </a:tbl>
          </a:graphicData>
        </a:graphic>
      </p:graphicFrame>
      <p:graphicFrame>
        <p:nvGraphicFramePr>
          <p:cNvPr id="6" name="Table 5">
            <a:extLst>
              <a:ext uri="{FF2B5EF4-FFF2-40B4-BE49-F238E27FC236}">
                <a16:creationId xmlns:a16="http://schemas.microsoft.com/office/drawing/2014/main" id="{BE3F932F-2F74-A4C8-F7F8-A52BA0B190AE}"/>
              </a:ext>
            </a:extLst>
          </p:cNvPr>
          <p:cNvGraphicFramePr>
            <a:graphicFrameLocks noGrp="1"/>
          </p:cNvGraphicFramePr>
          <p:nvPr>
            <p:extLst>
              <p:ext uri="{D42A27DB-BD31-4B8C-83A1-F6EECF244321}">
                <p14:modId xmlns:p14="http://schemas.microsoft.com/office/powerpoint/2010/main" val="3863461749"/>
              </p:ext>
            </p:extLst>
          </p:nvPr>
        </p:nvGraphicFramePr>
        <p:xfrm>
          <a:off x="693584" y="5117999"/>
          <a:ext cx="2674473" cy="1321705"/>
        </p:xfrm>
        <a:graphic>
          <a:graphicData uri="http://schemas.openxmlformats.org/drawingml/2006/table">
            <a:tbl>
              <a:tblPr firstRow="1" bandRow="1">
                <a:tableStyleId>{5C22544A-7EE6-4342-B048-85BDC9FD1C3A}</a:tableStyleId>
              </a:tblPr>
              <a:tblGrid>
                <a:gridCol w="2674473">
                  <a:extLst>
                    <a:ext uri="{9D8B030D-6E8A-4147-A177-3AD203B41FA5}">
                      <a16:colId xmlns:a16="http://schemas.microsoft.com/office/drawing/2014/main" val="2280875470"/>
                    </a:ext>
                  </a:extLst>
                </a:gridCol>
              </a:tblGrid>
              <a:tr h="403869">
                <a:tc>
                  <a:txBody>
                    <a:bodyPr/>
                    <a:lstStyle/>
                    <a:p>
                      <a:r>
                        <a:rPr lang="en-US" sz="1200" b="1" i="0" err="1">
                          <a:solidFill>
                            <a:schemeClr val="bg1"/>
                          </a:solidFill>
                          <a:effectLst/>
                          <a:latin typeface="Poppins Light" panose="00000400000000000000" pitchFamily="2" charset="0"/>
                          <a:cs typeface="Poppins Light" panose="00000400000000000000" pitchFamily="2" charset="0"/>
                        </a:rPr>
                        <a:t>Kwaai</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72349">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GB" sz="1200">
                          <a:latin typeface="Poppins Light" panose="00000400000000000000" pitchFamily="2" charset="0"/>
                          <a:cs typeface="Poppins Light" panose="00000400000000000000" pitchFamily="2" charset="0"/>
                        </a:rPr>
                        <a:t>Cool, impressive, or tough.</a:t>
                      </a:r>
                    </a:p>
                  </a:txBody>
                  <a:tcPr/>
                </a:tc>
                <a:extLst>
                  <a:ext uri="{0D108BD9-81ED-4DB2-BD59-A6C34878D82A}">
                    <a16:rowId xmlns:a16="http://schemas.microsoft.com/office/drawing/2014/main" val="3480000321"/>
                  </a:ext>
                </a:extLst>
              </a:tr>
              <a:tr h="445487">
                <a:tc>
                  <a:txBody>
                    <a:bodyPr/>
                    <a:lstStyle/>
                    <a:p>
                      <a:r>
                        <a:rPr lang="en-GB" sz="1200" i="1">
                          <a:latin typeface="Poppins Light" panose="00000400000000000000" pitchFamily="2" charset="0"/>
                          <a:cs typeface="Poppins Light" panose="00000400000000000000" pitchFamily="2" charset="0"/>
                        </a:rPr>
                        <a:t>Use: </a:t>
                      </a:r>
                      <a:r>
                        <a:rPr lang="en-US" sz="1200" i="0">
                          <a:latin typeface="Poppins Light" panose="00000400000000000000" pitchFamily="2" charset="0"/>
                          <a:cs typeface="Poppins Light" panose="00000400000000000000" pitchFamily="2" charset="0"/>
                        </a:rPr>
                        <a:t>“That’s a </a:t>
                      </a:r>
                      <a:r>
                        <a:rPr lang="en-US" sz="1200" i="0" err="1">
                          <a:latin typeface="Poppins Light" panose="00000400000000000000" pitchFamily="2" charset="0"/>
                          <a:cs typeface="Poppins Light" panose="00000400000000000000" pitchFamily="2" charset="0"/>
                        </a:rPr>
                        <a:t>kwaai</a:t>
                      </a:r>
                      <a:r>
                        <a:rPr lang="en-US" sz="1200" i="0">
                          <a:latin typeface="Poppins Light" panose="00000400000000000000" pitchFamily="2" charset="0"/>
                          <a:cs typeface="Poppins Light" panose="00000400000000000000" pitchFamily="2" charset="0"/>
                        </a:rPr>
                        <a:t> new truck.”</a:t>
                      </a:r>
                      <a:endParaRPr lang="en-GB" sz="1200" i="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891247000"/>
                  </a:ext>
                </a:extLst>
              </a:tr>
            </a:tbl>
          </a:graphicData>
        </a:graphic>
      </p:graphicFrame>
      <p:graphicFrame>
        <p:nvGraphicFramePr>
          <p:cNvPr id="7" name="Table 6">
            <a:extLst>
              <a:ext uri="{FF2B5EF4-FFF2-40B4-BE49-F238E27FC236}">
                <a16:creationId xmlns:a16="http://schemas.microsoft.com/office/drawing/2014/main" id="{151C7AF6-5179-8300-482D-C83BD15E61C0}"/>
              </a:ext>
            </a:extLst>
          </p:cNvPr>
          <p:cNvGraphicFramePr>
            <a:graphicFrameLocks noGrp="1"/>
          </p:cNvGraphicFramePr>
          <p:nvPr>
            <p:extLst>
              <p:ext uri="{D42A27DB-BD31-4B8C-83A1-F6EECF244321}">
                <p14:modId xmlns:p14="http://schemas.microsoft.com/office/powerpoint/2010/main" val="1031919140"/>
              </p:ext>
            </p:extLst>
          </p:nvPr>
        </p:nvGraphicFramePr>
        <p:xfrm>
          <a:off x="3622187" y="5108042"/>
          <a:ext cx="3011326" cy="1321705"/>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407305">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Eish</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98766">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US" sz="1200">
                          <a:latin typeface="Poppins Light" panose="00000400000000000000" pitchFamily="2" charset="0"/>
                          <a:cs typeface="Poppins Light" panose="00000400000000000000" pitchFamily="2" charset="0"/>
                        </a:rPr>
                        <a:t>Exclamation of surprise, frustration, or amazement.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398766">
                <a:tc>
                  <a:txBody>
                    <a:bodyPr/>
                    <a:lstStyle/>
                    <a:p>
                      <a:r>
                        <a:rPr lang="en-US" sz="1200">
                          <a:latin typeface="Poppins Light" panose="00000400000000000000" pitchFamily="2" charset="0"/>
                          <a:cs typeface="Poppins Light" panose="00000400000000000000" pitchFamily="2" charset="0"/>
                        </a:rPr>
                        <a:t>Use: </a:t>
                      </a:r>
                      <a:r>
                        <a:rPr lang="en-US" sz="1200" i="1">
                          <a:latin typeface="Poppins Light" panose="00000400000000000000" pitchFamily="2" charset="0"/>
                          <a:cs typeface="Poppins Light" panose="00000400000000000000" pitchFamily="2" charset="0"/>
                        </a:rPr>
                        <a:t>“Eish, traffic was bad this morning.”</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265052919"/>
                  </a:ext>
                </a:extLst>
              </a:tr>
            </a:tbl>
          </a:graphicData>
        </a:graphic>
      </p:graphicFrame>
      <p:graphicFrame>
        <p:nvGraphicFramePr>
          <p:cNvPr id="11" name="Table 10">
            <a:extLst>
              <a:ext uri="{FF2B5EF4-FFF2-40B4-BE49-F238E27FC236}">
                <a16:creationId xmlns:a16="http://schemas.microsoft.com/office/drawing/2014/main" id="{D726A3CF-2C26-ADA3-07F0-00193C783050}"/>
              </a:ext>
            </a:extLst>
          </p:cNvPr>
          <p:cNvGraphicFramePr>
            <a:graphicFrameLocks noGrp="1"/>
          </p:cNvGraphicFramePr>
          <p:nvPr>
            <p:extLst>
              <p:ext uri="{D42A27DB-BD31-4B8C-83A1-F6EECF244321}">
                <p14:modId xmlns:p14="http://schemas.microsoft.com/office/powerpoint/2010/main" val="2514615326"/>
              </p:ext>
            </p:extLst>
          </p:nvPr>
        </p:nvGraphicFramePr>
        <p:xfrm>
          <a:off x="6887641" y="5117999"/>
          <a:ext cx="3106239" cy="1311748"/>
        </p:xfrm>
        <a:graphic>
          <a:graphicData uri="http://schemas.openxmlformats.org/drawingml/2006/table">
            <a:tbl>
              <a:tblPr firstRow="1" bandRow="1">
                <a:tableStyleId>{5C22544A-7EE6-4342-B048-85BDC9FD1C3A}</a:tableStyleId>
              </a:tblPr>
              <a:tblGrid>
                <a:gridCol w="3106239">
                  <a:extLst>
                    <a:ext uri="{9D8B030D-6E8A-4147-A177-3AD203B41FA5}">
                      <a16:colId xmlns:a16="http://schemas.microsoft.com/office/drawing/2014/main" val="2280875470"/>
                    </a:ext>
                  </a:extLst>
                </a:gridCol>
              </a:tblGrid>
              <a:tr h="357713">
                <a:tc>
                  <a:txBody>
                    <a:bodyPr/>
                    <a:lstStyle/>
                    <a:p>
                      <a:r>
                        <a:rPr lang="en-GB" sz="1200" b="1" i="1">
                          <a:latin typeface="Poppins Light" panose="00000400000000000000" pitchFamily="2" charset="0"/>
                          <a:cs typeface="Poppins Light" panose="00000400000000000000" pitchFamily="2" charset="0"/>
                        </a:rPr>
                        <a:t>Agg / Ag man</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77884">
                <a:tc>
                  <a:txBody>
                    <a:bodyPr/>
                    <a:lstStyle/>
                    <a:p>
                      <a:r>
                        <a:rPr lang="en-US" sz="1200" b="1" i="0" kern="1200">
                          <a:solidFill>
                            <a:schemeClr val="dk1"/>
                          </a:solidFill>
                          <a:effectLst/>
                          <a:latin typeface="Poppins Light" panose="00000400000000000000" pitchFamily="2" charset="0"/>
                          <a:ea typeface="+mn-ea"/>
                          <a:cs typeface="Poppins Light" panose="00000400000000000000" pitchFamily="2" charset="0"/>
                        </a:rPr>
                        <a:t>Meaning:</a:t>
                      </a:r>
                      <a:r>
                        <a:rPr lang="en-US" sz="1200" b="0" i="0" kern="1200">
                          <a:solidFill>
                            <a:schemeClr val="dk1"/>
                          </a:solidFill>
                          <a:effectLst/>
                          <a:latin typeface="Poppins Light" panose="00000400000000000000" pitchFamily="2" charset="0"/>
                          <a:ea typeface="+mn-ea"/>
                          <a:cs typeface="Poppins Light" panose="00000400000000000000" pitchFamily="2" charset="0"/>
                        </a:rPr>
                        <a:t> </a:t>
                      </a:r>
                      <a:r>
                        <a:rPr lang="en-US" sz="1200">
                          <a:latin typeface="Poppins Light" panose="00000400000000000000" pitchFamily="2" charset="0"/>
                          <a:cs typeface="Poppins Light" panose="00000400000000000000" pitchFamily="2" charset="0"/>
                        </a:rPr>
                        <a:t>Expression of frustration, sympathy, or emphasis.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r h="476151">
                <a:tc>
                  <a:txBody>
                    <a:bodyPr/>
                    <a:lstStyle/>
                    <a:p>
                      <a:r>
                        <a:rPr lang="en-US" sz="1200" i="1">
                          <a:latin typeface="Poppins Light" panose="00000400000000000000" pitchFamily="2" charset="0"/>
                          <a:cs typeface="Poppins Light" panose="00000400000000000000" pitchFamily="2" charset="0"/>
                        </a:rPr>
                        <a:t>Use: “Ag man, don’t worry about it.”</a:t>
                      </a:r>
                      <a:endParaRPr lang="en-GB" sz="1200" i="1">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906470441"/>
                  </a:ext>
                </a:extLst>
              </a:tr>
            </a:tbl>
          </a:graphicData>
        </a:graphic>
      </p:graphicFrame>
    </p:spTree>
    <p:extLst>
      <p:ext uri="{BB962C8B-B14F-4D97-AF65-F5344CB8AC3E}">
        <p14:creationId xmlns:p14="http://schemas.microsoft.com/office/powerpoint/2010/main" val="2732194281"/>
      </p:ext>
    </p:extLst>
  </p:cSld>
  <p:clrMapOvr>
    <a:masterClrMapping/>
  </p:clrMapOvr>
  <mc:AlternateContent xmlns:mc="http://schemas.openxmlformats.org/markup-compatibility/2006" xmlns:p14="http://schemas.microsoft.com/office/powerpoint/2010/main">
    <mc:Choice Requires="p14">
      <p:transition spd="slow" p14:dur="2000" advTm="3314"/>
    </mc:Choice>
    <mc:Fallback xmlns="">
      <p:transition spd="slow" advTm="331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2D8A-14A5-3AA1-C209-79BAA5AF11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39C021F-7D49-EB9C-3876-BCAE325983AC}"/>
              </a:ext>
            </a:extLst>
          </p:cNvPr>
          <p:cNvSpPr>
            <a:spLocks noGrp="1"/>
          </p:cNvSpPr>
          <p:nvPr>
            <p:ph type="body" sz="quarter" idx="10"/>
          </p:nvPr>
        </p:nvSpPr>
        <p:spPr>
          <a:xfrm>
            <a:off x="900000" y="211308"/>
            <a:ext cx="6965918" cy="1033884"/>
          </a:xfrm>
        </p:spPr>
        <p:txBody>
          <a:bodyPr/>
          <a:lstStyle/>
          <a:p>
            <a:r>
              <a:rPr lang="en-US"/>
              <a:t>FOOD</a:t>
            </a:r>
          </a:p>
        </p:txBody>
      </p:sp>
      <p:graphicFrame>
        <p:nvGraphicFramePr>
          <p:cNvPr id="8" name="Table 7">
            <a:extLst>
              <a:ext uri="{FF2B5EF4-FFF2-40B4-BE49-F238E27FC236}">
                <a16:creationId xmlns:a16="http://schemas.microsoft.com/office/drawing/2014/main" id="{D5202D53-9869-1C88-7183-D5F67518479A}"/>
              </a:ext>
            </a:extLst>
          </p:cNvPr>
          <p:cNvGraphicFramePr>
            <a:graphicFrameLocks noGrp="1"/>
          </p:cNvGraphicFramePr>
          <p:nvPr>
            <p:extLst>
              <p:ext uri="{D42A27DB-BD31-4B8C-83A1-F6EECF244321}">
                <p14:modId xmlns:p14="http://schemas.microsoft.com/office/powerpoint/2010/main" val="1628188902"/>
              </p:ext>
            </p:extLst>
          </p:nvPr>
        </p:nvGraphicFramePr>
        <p:xfrm>
          <a:off x="342467" y="1994479"/>
          <a:ext cx="3148877" cy="1925320"/>
        </p:xfrm>
        <a:graphic>
          <a:graphicData uri="http://schemas.openxmlformats.org/drawingml/2006/table">
            <a:tbl>
              <a:tblPr firstRow="1" bandRow="1">
                <a:tableStyleId>{5C22544A-7EE6-4342-B048-85BDC9FD1C3A}</a:tableStyleId>
              </a:tblPr>
              <a:tblGrid>
                <a:gridCol w="3148877">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Braai</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370840">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More than just a barbecue - it's a South African tradition! A social gathering where meat (boerewors sausages, lamb chops, chicken, steak) is grilled over wood or charcoal. September 24th is National Braai Day. It brings families and communities together.</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9" name="Table 8">
            <a:extLst>
              <a:ext uri="{FF2B5EF4-FFF2-40B4-BE49-F238E27FC236}">
                <a16:creationId xmlns:a16="http://schemas.microsoft.com/office/drawing/2014/main" id="{C7F6ED60-FEEE-5E6E-00F9-6F4CE2882DA8}"/>
              </a:ext>
            </a:extLst>
          </p:cNvPr>
          <p:cNvGraphicFramePr>
            <a:graphicFrameLocks noGrp="1"/>
          </p:cNvGraphicFramePr>
          <p:nvPr>
            <p:extLst>
              <p:ext uri="{D42A27DB-BD31-4B8C-83A1-F6EECF244321}">
                <p14:modId xmlns:p14="http://schemas.microsoft.com/office/powerpoint/2010/main" val="3359694764"/>
              </p:ext>
            </p:extLst>
          </p:nvPr>
        </p:nvGraphicFramePr>
        <p:xfrm>
          <a:off x="3767722" y="1994479"/>
          <a:ext cx="3011326" cy="1925320"/>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37398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Biltong</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551340">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Dried, cured meat similar to beef jerky but with unique South African spices like coriander and vinegar. Made from beef, ostrich, or game meat. A popular snack and protein source that lasts for months without refrigeration.</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0" name="Table 9">
            <a:extLst>
              <a:ext uri="{FF2B5EF4-FFF2-40B4-BE49-F238E27FC236}">
                <a16:creationId xmlns:a16="http://schemas.microsoft.com/office/drawing/2014/main" id="{D5EB6A55-7759-171F-06C4-BA5EEF63A9BA}"/>
              </a:ext>
            </a:extLst>
          </p:cNvPr>
          <p:cNvGraphicFramePr>
            <a:graphicFrameLocks noGrp="1"/>
          </p:cNvGraphicFramePr>
          <p:nvPr>
            <p:extLst>
              <p:ext uri="{D42A27DB-BD31-4B8C-83A1-F6EECF244321}">
                <p14:modId xmlns:p14="http://schemas.microsoft.com/office/powerpoint/2010/main" val="3839833710"/>
              </p:ext>
            </p:extLst>
          </p:nvPr>
        </p:nvGraphicFramePr>
        <p:xfrm>
          <a:off x="7055426" y="1994479"/>
          <a:ext cx="3293919" cy="1925320"/>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60782">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Rusk</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564538">
                <a:tc>
                  <a:txBody>
                    <a:bodyPr/>
                    <a:lstStyle/>
                    <a:p>
                      <a:r>
                        <a:rPr lang="en-US" sz="1200">
                          <a:latin typeface="Poppins Light" panose="00000400000000000000" pitchFamily="2" charset="0"/>
                          <a:cs typeface="Poppins Light" panose="00000400000000000000" pitchFamily="2" charset="0"/>
                        </a:rPr>
                        <a:t>A traditional South African twice-baked biscuit, perfect for dipping into your morning coffee or rooibos (caffeine-free herbal tea) and a must-try for visitors wanting a taste of local home-style comfort.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4" name="Table 13">
            <a:extLst>
              <a:ext uri="{FF2B5EF4-FFF2-40B4-BE49-F238E27FC236}">
                <a16:creationId xmlns:a16="http://schemas.microsoft.com/office/drawing/2014/main" id="{CB10530A-258E-3249-B16B-C0762F48918B}"/>
              </a:ext>
            </a:extLst>
          </p:cNvPr>
          <p:cNvGraphicFramePr>
            <a:graphicFrameLocks noGrp="1"/>
          </p:cNvGraphicFramePr>
          <p:nvPr>
            <p:extLst>
              <p:ext uri="{D42A27DB-BD31-4B8C-83A1-F6EECF244321}">
                <p14:modId xmlns:p14="http://schemas.microsoft.com/office/powerpoint/2010/main" val="1173925486"/>
              </p:ext>
            </p:extLst>
          </p:nvPr>
        </p:nvGraphicFramePr>
        <p:xfrm>
          <a:off x="342467" y="4010499"/>
          <a:ext cx="3148876" cy="1532011"/>
        </p:xfrm>
        <a:graphic>
          <a:graphicData uri="http://schemas.openxmlformats.org/drawingml/2006/table">
            <a:tbl>
              <a:tblPr firstRow="1" bandRow="1">
                <a:tableStyleId>{5C22544A-7EE6-4342-B048-85BDC9FD1C3A}</a:tableStyleId>
              </a:tblPr>
              <a:tblGrid>
                <a:gridCol w="3148876">
                  <a:extLst>
                    <a:ext uri="{9D8B030D-6E8A-4147-A177-3AD203B41FA5}">
                      <a16:colId xmlns:a16="http://schemas.microsoft.com/office/drawing/2014/main" val="2280875470"/>
                    </a:ext>
                  </a:extLst>
                </a:gridCol>
              </a:tblGrid>
              <a:tr h="344849">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Vetkoek</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187162">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Deep-fried dough bread, similar to a doughnut but savory. Can be filled with curry mince, cheese, jam, or honey. The name means "fat cake" in Afrikaans. A popular comfort food and street snack.</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5" name="Table 14">
            <a:extLst>
              <a:ext uri="{FF2B5EF4-FFF2-40B4-BE49-F238E27FC236}">
                <a16:creationId xmlns:a16="http://schemas.microsoft.com/office/drawing/2014/main" id="{195CDAC7-FB33-9639-74A6-A8A4CA719A96}"/>
              </a:ext>
            </a:extLst>
          </p:cNvPr>
          <p:cNvGraphicFramePr>
            <a:graphicFrameLocks noGrp="1"/>
          </p:cNvGraphicFramePr>
          <p:nvPr>
            <p:extLst>
              <p:ext uri="{D42A27DB-BD31-4B8C-83A1-F6EECF244321}">
                <p14:modId xmlns:p14="http://schemas.microsoft.com/office/powerpoint/2010/main" val="119558625"/>
              </p:ext>
            </p:extLst>
          </p:nvPr>
        </p:nvGraphicFramePr>
        <p:xfrm>
          <a:off x="3767721" y="4010500"/>
          <a:ext cx="3011326" cy="1532011"/>
        </p:xfrm>
        <a:graphic>
          <a:graphicData uri="http://schemas.openxmlformats.org/drawingml/2006/table">
            <a:tbl>
              <a:tblPr firstRow="1" bandRow="1">
                <a:tableStyleId>{5C22544A-7EE6-4342-B048-85BDC9FD1C3A}</a:tableStyleId>
              </a:tblPr>
              <a:tblGrid>
                <a:gridCol w="3011326">
                  <a:extLst>
                    <a:ext uri="{9D8B030D-6E8A-4147-A177-3AD203B41FA5}">
                      <a16:colId xmlns:a16="http://schemas.microsoft.com/office/drawing/2014/main" val="2280875470"/>
                    </a:ext>
                  </a:extLst>
                </a:gridCol>
              </a:tblGrid>
              <a:tr h="343291">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Koeksister</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449693">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A sweet treat! Plaited dough deep-fried and soaked in cold syrup, creating a crunchy outside and syrupy inside. Very sweet and sticky. A traditional Afrikaner dessert often enjoyed with tea or coffee.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sp>
        <p:nvSpPr>
          <p:cNvPr id="17" name="Text Placeholder 2">
            <a:extLst>
              <a:ext uri="{FF2B5EF4-FFF2-40B4-BE49-F238E27FC236}">
                <a16:creationId xmlns:a16="http://schemas.microsoft.com/office/drawing/2014/main" id="{4821150A-38BA-6172-C4F6-E2C6CC9B4C6A}"/>
              </a:ext>
            </a:extLst>
          </p:cNvPr>
          <p:cNvSpPr>
            <a:spLocks noGrp="1"/>
          </p:cNvSpPr>
          <p:nvPr>
            <p:ph type="body" sz="quarter" idx="11"/>
          </p:nvPr>
        </p:nvSpPr>
        <p:spPr>
          <a:xfrm>
            <a:off x="900000" y="1584241"/>
            <a:ext cx="7173624" cy="399601"/>
          </a:xfrm>
        </p:spPr>
        <p:txBody>
          <a:bodyPr/>
          <a:lstStyle/>
          <a:p>
            <a:r>
              <a:rPr lang="en-US" sz="1800"/>
              <a:t>Traditional South African Food you may experience</a:t>
            </a:r>
          </a:p>
          <a:p>
            <a:endParaRPr lang="en-US"/>
          </a:p>
        </p:txBody>
      </p:sp>
      <p:graphicFrame>
        <p:nvGraphicFramePr>
          <p:cNvPr id="24" name="Table 23">
            <a:extLst>
              <a:ext uri="{FF2B5EF4-FFF2-40B4-BE49-F238E27FC236}">
                <a16:creationId xmlns:a16="http://schemas.microsoft.com/office/drawing/2014/main" id="{6CBA2D0E-F0B5-4AF2-7253-915A0693B7C3}"/>
              </a:ext>
            </a:extLst>
          </p:cNvPr>
          <p:cNvGraphicFramePr>
            <a:graphicFrameLocks noGrp="1"/>
          </p:cNvGraphicFramePr>
          <p:nvPr>
            <p:extLst>
              <p:ext uri="{D42A27DB-BD31-4B8C-83A1-F6EECF244321}">
                <p14:modId xmlns:p14="http://schemas.microsoft.com/office/powerpoint/2010/main" val="4062874748"/>
              </p:ext>
            </p:extLst>
          </p:nvPr>
        </p:nvGraphicFramePr>
        <p:xfrm>
          <a:off x="7055425" y="4010501"/>
          <a:ext cx="3293919" cy="1532010"/>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40867">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Pap (or Mealie Pap)</a:t>
                      </a:r>
                      <a:endParaRPr lang="en-GB" sz="1200">
                        <a:solidFill>
                          <a:schemeClr val="bg1"/>
                        </a:solidFill>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914457694"/>
                  </a:ext>
                </a:extLst>
              </a:tr>
              <a:tr h="1191143">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A starchy porridge made from ground maize (corn). It's a staple food similar to polenta or grits. Can be served soft for breakfast or stiff as a side dish with meat and gravy. Often eaten with chakalaka or tomato relish.</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pic>
        <p:nvPicPr>
          <p:cNvPr id="2" name="Picture Placeholder 30">
            <a:extLst>
              <a:ext uri="{FF2B5EF4-FFF2-40B4-BE49-F238E27FC236}">
                <a16:creationId xmlns:a16="http://schemas.microsoft.com/office/drawing/2014/main" id="{FAD4850E-2F7A-6F20-3482-A1D91CD910B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77108" y="5654583"/>
            <a:ext cx="1725426" cy="1294070"/>
          </a:xfrm>
          <a:prstGeom prst="rect">
            <a:avLst/>
          </a:prstGeom>
        </p:spPr>
      </p:pic>
      <p:pic>
        <p:nvPicPr>
          <p:cNvPr id="4" name="Picture Placeholder 30">
            <a:extLst>
              <a:ext uri="{FF2B5EF4-FFF2-40B4-BE49-F238E27FC236}">
                <a16:creationId xmlns:a16="http://schemas.microsoft.com/office/drawing/2014/main" id="{128492D7-2D58-3B71-E736-3B7266E2510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10671" y="5637659"/>
            <a:ext cx="1725426" cy="1310994"/>
          </a:xfrm>
          <a:prstGeom prst="rect">
            <a:avLst/>
          </a:prstGeom>
        </p:spPr>
      </p:pic>
      <p:pic>
        <p:nvPicPr>
          <p:cNvPr id="5" name="Picture Placeholder 30">
            <a:extLst>
              <a:ext uri="{FF2B5EF4-FFF2-40B4-BE49-F238E27FC236}">
                <a16:creationId xmlns:a16="http://schemas.microsoft.com/office/drawing/2014/main" id="{A306978D-C9D6-B958-AEF2-446D38CE74C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68088" y="5654583"/>
            <a:ext cx="957860" cy="1294070"/>
          </a:xfrm>
          <a:prstGeom prst="rect">
            <a:avLst/>
          </a:prstGeom>
        </p:spPr>
      </p:pic>
      <p:pic>
        <p:nvPicPr>
          <p:cNvPr id="6" name="Picture Placeholder 30">
            <a:extLst>
              <a:ext uri="{FF2B5EF4-FFF2-40B4-BE49-F238E27FC236}">
                <a16:creationId xmlns:a16="http://schemas.microsoft.com/office/drawing/2014/main" id="{7C37E2D5-8273-CD51-5ACC-F4F75F2CA36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316591" y="5654583"/>
            <a:ext cx="970553" cy="1294070"/>
          </a:xfrm>
          <a:prstGeom prst="rect">
            <a:avLst/>
          </a:prstGeom>
        </p:spPr>
      </p:pic>
      <p:pic>
        <p:nvPicPr>
          <p:cNvPr id="7" name="Picture Placeholder 30">
            <a:extLst>
              <a:ext uri="{FF2B5EF4-FFF2-40B4-BE49-F238E27FC236}">
                <a16:creationId xmlns:a16="http://schemas.microsoft.com/office/drawing/2014/main" id="{E1B84E42-A1F7-D8A8-7631-9D096ED4E98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90269" y="5637659"/>
            <a:ext cx="1725426" cy="1294070"/>
          </a:xfrm>
          <a:prstGeom prst="rect">
            <a:avLst/>
          </a:prstGeom>
        </p:spPr>
      </p:pic>
      <p:pic>
        <p:nvPicPr>
          <p:cNvPr id="11" name="Picture Placeholder 30">
            <a:extLst>
              <a:ext uri="{FF2B5EF4-FFF2-40B4-BE49-F238E27FC236}">
                <a16:creationId xmlns:a16="http://schemas.microsoft.com/office/drawing/2014/main" id="{36EA55AA-79D8-B68C-1B48-351563F428C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62625" y="5654583"/>
            <a:ext cx="957860" cy="1277146"/>
          </a:xfrm>
          <a:prstGeom prst="rect">
            <a:avLst/>
          </a:prstGeom>
        </p:spPr>
      </p:pic>
      <p:pic>
        <p:nvPicPr>
          <p:cNvPr id="12" name="Picture Placeholder 30">
            <a:extLst>
              <a:ext uri="{FF2B5EF4-FFF2-40B4-BE49-F238E27FC236}">
                <a16:creationId xmlns:a16="http://schemas.microsoft.com/office/drawing/2014/main" id="{84F26211-539F-430C-D7CF-F5B4881D881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280017" y="5644192"/>
            <a:ext cx="957859" cy="1294070"/>
          </a:xfrm>
          <a:prstGeom prst="rect">
            <a:avLst/>
          </a:prstGeom>
        </p:spPr>
      </p:pic>
    </p:spTree>
    <p:extLst>
      <p:ext uri="{BB962C8B-B14F-4D97-AF65-F5344CB8AC3E}">
        <p14:creationId xmlns:p14="http://schemas.microsoft.com/office/powerpoint/2010/main" val="4046781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D6D4-574C-4371-FCAA-BAC62FCAD7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9E5FA1B-9688-95A7-30FD-DB29E388D20B}"/>
              </a:ext>
            </a:extLst>
          </p:cNvPr>
          <p:cNvSpPr>
            <a:spLocks noGrp="1"/>
          </p:cNvSpPr>
          <p:nvPr>
            <p:ph type="body" sz="quarter" idx="10"/>
          </p:nvPr>
        </p:nvSpPr>
        <p:spPr>
          <a:xfrm>
            <a:off x="900000" y="211308"/>
            <a:ext cx="6965918" cy="1033884"/>
          </a:xfrm>
        </p:spPr>
        <p:txBody>
          <a:bodyPr/>
          <a:lstStyle/>
          <a:p>
            <a:r>
              <a:rPr lang="en-US"/>
              <a:t>CULTURE</a:t>
            </a:r>
          </a:p>
        </p:txBody>
      </p:sp>
      <p:graphicFrame>
        <p:nvGraphicFramePr>
          <p:cNvPr id="8" name="Table 7">
            <a:extLst>
              <a:ext uri="{FF2B5EF4-FFF2-40B4-BE49-F238E27FC236}">
                <a16:creationId xmlns:a16="http://schemas.microsoft.com/office/drawing/2014/main" id="{1E5DF66B-6833-F208-A2E0-A91524E62051}"/>
              </a:ext>
            </a:extLst>
          </p:cNvPr>
          <p:cNvGraphicFramePr>
            <a:graphicFrameLocks noGrp="1"/>
          </p:cNvGraphicFramePr>
          <p:nvPr>
            <p:extLst>
              <p:ext uri="{D42A27DB-BD31-4B8C-83A1-F6EECF244321}">
                <p14:modId xmlns:p14="http://schemas.microsoft.com/office/powerpoint/2010/main" val="2980653783"/>
              </p:ext>
            </p:extLst>
          </p:nvPr>
        </p:nvGraphicFramePr>
        <p:xfrm>
          <a:off x="282339" y="2322891"/>
          <a:ext cx="3283960" cy="2108200"/>
        </p:xfrm>
        <a:graphic>
          <a:graphicData uri="http://schemas.openxmlformats.org/drawingml/2006/table">
            <a:tbl>
              <a:tblPr firstRow="1" bandRow="1">
                <a:tableStyleId>{5C22544A-7EE6-4342-B048-85BDC9FD1C3A}</a:tableStyleId>
              </a:tblPr>
              <a:tblGrid>
                <a:gridCol w="3283960">
                  <a:extLst>
                    <a:ext uri="{9D8B030D-6E8A-4147-A177-3AD203B41FA5}">
                      <a16:colId xmlns:a16="http://schemas.microsoft.com/office/drawing/2014/main" val="2280875470"/>
                    </a:ext>
                  </a:extLst>
                </a:gridCol>
              </a:tblGrid>
              <a:tr h="370840">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The Rainbow Nation</a:t>
                      </a:r>
                    </a:p>
                  </a:txBody>
                  <a:tcPr/>
                </a:tc>
                <a:extLst>
                  <a:ext uri="{0D108BD9-81ED-4DB2-BD59-A6C34878D82A}">
                    <a16:rowId xmlns:a16="http://schemas.microsoft.com/office/drawing/2014/main" val="3914457694"/>
                  </a:ext>
                </a:extLst>
              </a:tr>
              <a:tr h="370840">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South Africa is called the "Rainbow Nation" because of its diverse population. There are 11 official languages, including Zulu, Xhosa, Afrikaans, and English. This diversity comes from indigenous African people, European colonisation, and Asian immigration, creating a unique multicultural society.</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9" name="Table 8">
            <a:extLst>
              <a:ext uri="{FF2B5EF4-FFF2-40B4-BE49-F238E27FC236}">
                <a16:creationId xmlns:a16="http://schemas.microsoft.com/office/drawing/2014/main" id="{CB11F44D-E4D8-C24B-D73C-B6084D8EDF7F}"/>
              </a:ext>
            </a:extLst>
          </p:cNvPr>
          <p:cNvGraphicFramePr>
            <a:graphicFrameLocks noGrp="1"/>
          </p:cNvGraphicFramePr>
          <p:nvPr>
            <p:extLst>
              <p:ext uri="{D42A27DB-BD31-4B8C-83A1-F6EECF244321}">
                <p14:modId xmlns:p14="http://schemas.microsoft.com/office/powerpoint/2010/main" val="1084859789"/>
              </p:ext>
            </p:extLst>
          </p:nvPr>
        </p:nvGraphicFramePr>
        <p:xfrm>
          <a:off x="3711343" y="2322891"/>
          <a:ext cx="3293919" cy="2108200"/>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47993">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Traditional Dress</a:t>
                      </a:r>
                    </a:p>
                  </a:txBody>
                  <a:tcPr/>
                </a:tc>
                <a:extLst>
                  <a:ext uri="{0D108BD9-81ED-4DB2-BD59-A6C34878D82A}">
                    <a16:rowId xmlns:a16="http://schemas.microsoft.com/office/drawing/2014/main" val="3914457694"/>
                  </a:ext>
                </a:extLst>
              </a:tr>
              <a:tr h="1760207">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Different ethnic groups have distinctive traditional clothing. Zulu people wear colourful beadwork with specific colour meanings (red = love, blue = faithfulness). Ndebele people are famous for brightly coloured geometric beadwork and blankets. Xhosa people wear bold black and white patterns with colourful embroidery.</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0" name="Table 9">
            <a:extLst>
              <a:ext uri="{FF2B5EF4-FFF2-40B4-BE49-F238E27FC236}">
                <a16:creationId xmlns:a16="http://schemas.microsoft.com/office/drawing/2014/main" id="{4896CD78-D9B4-847F-9CBE-04BA16F0363A}"/>
              </a:ext>
            </a:extLst>
          </p:cNvPr>
          <p:cNvGraphicFramePr>
            <a:graphicFrameLocks noGrp="1"/>
          </p:cNvGraphicFramePr>
          <p:nvPr>
            <p:extLst>
              <p:ext uri="{D42A27DB-BD31-4B8C-83A1-F6EECF244321}">
                <p14:modId xmlns:p14="http://schemas.microsoft.com/office/powerpoint/2010/main" val="768057225"/>
              </p:ext>
            </p:extLst>
          </p:nvPr>
        </p:nvGraphicFramePr>
        <p:xfrm>
          <a:off x="7170975" y="2322891"/>
          <a:ext cx="3293919" cy="2122927"/>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50424">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Music &amp; Dance</a:t>
                      </a:r>
                    </a:p>
                  </a:txBody>
                  <a:tcPr/>
                </a:tc>
                <a:extLst>
                  <a:ext uri="{0D108BD9-81ED-4DB2-BD59-A6C34878D82A}">
                    <a16:rowId xmlns:a16="http://schemas.microsoft.com/office/drawing/2014/main" val="3914457694"/>
                  </a:ext>
                </a:extLst>
              </a:tr>
              <a:tr h="1772503">
                <a:tc>
                  <a:txBody>
                    <a:bodyPr/>
                    <a:lstStyle/>
                    <a:p>
                      <a:r>
                        <a:rPr lang="en-GB" sz="1200" b="0" i="0" kern="1200">
                          <a:solidFill>
                            <a:schemeClr val="dk1"/>
                          </a:solidFill>
                          <a:effectLst/>
                          <a:latin typeface="Poppins Light" panose="00000400000000000000" pitchFamily="2" charset="0"/>
                          <a:ea typeface="+mn-ea"/>
                          <a:cs typeface="Poppins Light" panose="00000400000000000000" pitchFamily="2" charset="0"/>
                        </a:rPr>
                        <a:t>South African music is incredibly diverse. Genres include maskanda (Zulu guitar music), kwaito (house music variation), gqom (electronic dance), and mbaqanga (township jazz). Gumboot dancing originated in gold mines when miners created rhythms by slapping their boots. Each movement told stories of life and resistance.</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4" name="Table 13">
            <a:extLst>
              <a:ext uri="{FF2B5EF4-FFF2-40B4-BE49-F238E27FC236}">
                <a16:creationId xmlns:a16="http://schemas.microsoft.com/office/drawing/2014/main" id="{18409E29-7DA8-F4F3-EF8A-0CA132EC632C}"/>
              </a:ext>
            </a:extLst>
          </p:cNvPr>
          <p:cNvGraphicFramePr>
            <a:graphicFrameLocks noGrp="1"/>
          </p:cNvGraphicFramePr>
          <p:nvPr>
            <p:extLst>
              <p:ext uri="{D42A27DB-BD31-4B8C-83A1-F6EECF244321}">
                <p14:modId xmlns:p14="http://schemas.microsoft.com/office/powerpoint/2010/main" val="3660462847"/>
              </p:ext>
            </p:extLst>
          </p:nvPr>
        </p:nvGraphicFramePr>
        <p:xfrm>
          <a:off x="282338" y="4620302"/>
          <a:ext cx="3283960" cy="2118388"/>
        </p:xfrm>
        <a:graphic>
          <a:graphicData uri="http://schemas.openxmlformats.org/drawingml/2006/table">
            <a:tbl>
              <a:tblPr firstRow="1" bandRow="1">
                <a:tableStyleId>{5C22544A-7EE6-4342-B048-85BDC9FD1C3A}</a:tableStyleId>
              </a:tblPr>
              <a:tblGrid>
                <a:gridCol w="3283960">
                  <a:extLst>
                    <a:ext uri="{9D8B030D-6E8A-4147-A177-3AD203B41FA5}">
                      <a16:colId xmlns:a16="http://schemas.microsoft.com/office/drawing/2014/main" val="2280875470"/>
                    </a:ext>
                  </a:extLst>
                </a:gridCol>
              </a:tblGrid>
              <a:tr h="331451">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Wildlife &amp; Nature</a:t>
                      </a:r>
                    </a:p>
                  </a:txBody>
                  <a:tcPr/>
                </a:tc>
                <a:extLst>
                  <a:ext uri="{0D108BD9-81ED-4DB2-BD59-A6C34878D82A}">
                    <a16:rowId xmlns:a16="http://schemas.microsoft.com/office/drawing/2014/main" val="3914457694"/>
                  </a:ext>
                </a:extLst>
              </a:tr>
              <a:tr h="1786937">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South Africa is home to the "Big Five": lion, leopard, rhinoceros, elephant, and buffalo. The country has incredible biodiversity with unique ecosystems from deserts to coastlines. Kruger National Park is one of Africa's largest game reserves. Conservation is a major focus due to poaching threats.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graphicFrame>
        <p:nvGraphicFramePr>
          <p:cNvPr id="15" name="Table 14">
            <a:extLst>
              <a:ext uri="{FF2B5EF4-FFF2-40B4-BE49-F238E27FC236}">
                <a16:creationId xmlns:a16="http://schemas.microsoft.com/office/drawing/2014/main" id="{28B5B3E2-EFED-49A8-D1C1-1CAD48805257}"/>
              </a:ext>
            </a:extLst>
          </p:cNvPr>
          <p:cNvGraphicFramePr>
            <a:graphicFrameLocks noGrp="1"/>
          </p:cNvGraphicFramePr>
          <p:nvPr>
            <p:extLst>
              <p:ext uri="{D42A27DB-BD31-4B8C-83A1-F6EECF244321}">
                <p14:modId xmlns:p14="http://schemas.microsoft.com/office/powerpoint/2010/main" val="335647814"/>
              </p:ext>
            </p:extLst>
          </p:nvPr>
        </p:nvGraphicFramePr>
        <p:xfrm>
          <a:off x="3698947" y="4615762"/>
          <a:ext cx="3293918" cy="2122927"/>
        </p:xfrm>
        <a:graphic>
          <a:graphicData uri="http://schemas.openxmlformats.org/drawingml/2006/table">
            <a:tbl>
              <a:tblPr firstRow="1" bandRow="1">
                <a:tableStyleId>{5C22544A-7EE6-4342-B048-85BDC9FD1C3A}</a:tableStyleId>
              </a:tblPr>
              <a:tblGrid>
                <a:gridCol w="3293918">
                  <a:extLst>
                    <a:ext uri="{9D8B030D-6E8A-4147-A177-3AD203B41FA5}">
                      <a16:colId xmlns:a16="http://schemas.microsoft.com/office/drawing/2014/main" val="2280875470"/>
                    </a:ext>
                  </a:extLst>
                </a:gridCol>
              </a:tblGrid>
              <a:tr h="323188">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Historical Significance</a:t>
                      </a:r>
                    </a:p>
                  </a:txBody>
                  <a:tcPr/>
                </a:tc>
                <a:extLst>
                  <a:ext uri="{0D108BD9-81ED-4DB2-BD59-A6C34878D82A}">
                    <a16:rowId xmlns:a16="http://schemas.microsoft.com/office/drawing/2014/main" val="3914457694"/>
                  </a:ext>
                </a:extLst>
              </a:tr>
              <a:tr h="1799739">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South Africa's history includes both triumphs and struggles. Apartheid (1948-1994) was a system of racial segregation that oppressed Black South Africans. Nelson Mandela, after 27 years in prison, became the first democratically elected president in 1994. His leadership emphasised reconciliation and forgiveness.</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sp>
        <p:nvSpPr>
          <p:cNvPr id="17" name="Text Placeholder 2">
            <a:extLst>
              <a:ext uri="{FF2B5EF4-FFF2-40B4-BE49-F238E27FC236}">
                <a16:creationId xmlns:a16="http://schemas.microsoft.com/office/drawing/2014/main" id="{359276A1-BF16-E253-2CFD-4C17422434D3}"/>
              </a:ext>
            </a:extLst>
          </p:cNvPr>
          <p:cNvSpPr>
            <a:spLocks noGrp="1"/>
          </p:cNvSpPr>
          <p:nvPr>
            <p:ph type="body" sz="quarter" idx="11"/>
          </p:nvPr>
        </p:nvSpPr>
        <p:spPr>
          <a:xfrm>
            <a:off x="1771490" y="1584241"/>
            <a:ext cx="7173624" cy="399601"/>
          </a:xfrm>
        </p:spPr>
        <p:txBody>
          <a:bodyPr/>
          <a:lstStyle/>
          <a:p>
            <a:r>
              <a:rPr lang="en-US" sz="1800"/>
              <a:t>Cultural facts to help prepare for your trip of a lifetime!</a:t>
            </a:r>
            <a:endParaRPr lang="en-US"/>
          </a:p>
        </p:txBody>
      </p:sp>
      <p:graphicFrame>
        <p:nvGraphicFramePr>
          <p:cNvPr id="24" name="Table 23">
            <a:extLst>
              <a:ext uri="{FF2B5EF4-FFF2-40B4-BE49-F238E27FC236}">
                <a16:creationId xmlns:a16="http://schemas.microsoft.com/office/drawing/2014/main" id="{86D524AF-9CAD-9B63-010A-6519A2E03A6D}"/>
              </a:ext>
            </a:extLst>
          </p:cNvPr>
          <p:cNvGraphicFramePr>
            <a:graphicFrameLocks noGrp="1"/>
          </p:cNvGraphicFramePr>
          <p:nvPr>
            <p:extLst>
              <p:ext uri="{D42A27DB-BD31-4B8C-83A1-F6EECF244321}">
                <p14:modId xmlns:p14="http://schemas.microsoft.com/office/powerpoint/2010/main" val="49351058"/>
              </p:ext>
            </p:extLst>
          </p:nvPr>
        </p:nvGraphicFramePr>
        <p:xfrm>
          <a:off x="7170974" y="4615761"/>
          <a:ext cx="3293919" cy="2118387"/>
        </p:xfrm>
        <a:graphic>
          <a:graphicData uri="http://schemas.openxmlformats.org/drawingml/2006/table">
            <a:tbl>
              <a:tblPr firstRow="1" bandRow="1">
                <a:tableStyleId>{5C22544A-7EE6-4342-B048-85BDC9FD1C3A}</a:tableStyleId>
              </a:tblPr>
              <a:tblGrid>
                <a:gridCol w="3293919">
                  <a:extLst>
                    <a:ext uri="{9D8B030D-6E8A-4147-A177-3AD203B41FA5}">
                      <a16:colId xmlns:a16="http://schemas.microsoft.com/office/drawing/2014/main" val="2280875470"/>
                    </a:ext>
                  </a:extLst>
                </a:gridCol>
              </a:tblGrid>
              <a:tr h="316952">
                <a:tc>
                  <a:txBody>
                    <a:bodyPr/>
                    <a:lstStyle/>
                    <a:p>
                      <a:r>
                        <a:rPr lang="en-GB" sz="1200" b="1" i="0" kern="1200">
                          <a:solidFill>
                            <a:schemeClr val="lt1"/>
                          </a:solidFill>
                          <a:effectLst/>
                          <a:latin typeface="Poppins Light" panose="00000400000000000000" pitchFamily="2" charset="0"/>
                          <a:ea typeface="+mn-ea"/>
                          <a:cs typeface="Poppins Light" panose="00000400000000000000" pitchFamily="2" charset="0"/>
                        </a:rPr>
                        <a:t>Modern South Africa</a:t>
                      </a:r>
                    </a:p>
                  </a:txBody>
                  <a:tcPr/>
                </a:tc>
                <a:extLst>
                  <a:ext uri="{0D108BD9-81ED-4DB2-BD59-A6C34878D82A}">
                    <a16:rowId xmlns:a16="http://schemas.microsoft.com/office/drawing/2014/main" val="3914457694"/>
                  </a:ext>
                </a:extLst>
              </a:tr>
              <a:tr h="1801435">
                <a:tc>
                  <a:txBody>
                    <a:bodyPr/>
                    <a:lstStyle/>
                    <a:p>
                      <a:r>
                        <a:rPr lang="en-US" sz="1200" b="0" i="0" kern="1200">
                          <a:solidFill>
                            <a:schemeClr val="dk1"/>
                          </a:solidFill>
                          <a:effectLst/>
                          <a:latin typeface="Poppins Light" panose="00000400000000000000" pitchFamily="2" charset="0"/>
                          <a:ea typeface="+mn-ea"/>
                          <a:cs typeface="Poppins Light" panose="00000400000000000000" pitchFamily="2" charset="0"/>
                        </a:rPr>
                        <a:t>Today, South Africa is a constitutional democracy with one of the most progressive constitutions in the world. It's the most industrialised country in Africa and has a vibrant arts scene. Cities like Johannesburg, Cape Town, and Durban are cosmopolitan centres with world-class restaurants, galleries, and entertainment.</a:t>
                      </a:r>
                      <a:endParaRPr lang="en-GB" sz="120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3480000321"/>
                  </a:ext>
                </a:extLst>
              </a:tr>
            </a:tbl>
          </a:graphicData>
        </a:graphic>
      </p:graphicFrame>
      <p:pic>
        <p:nvPicPr>
          <p:cNvPr id="12" name="Picture 11" descr="A flag with a green white and blue triangle&#10;&#10;AI-generated content may be incorrect.">
            <a:extLst>
              <a:ext uri="{FF2B5EF4-FFF2-40B4-BE49-F238E27FC236}">
                <a16:creationId xmlns:a16="http://schemas.microsoft.com/office/drawing/2014/main" id="{A0394506-B093-5326-C5F1-264748500C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338" y="1262419"/>
            <a:ext cx="1337324" cy="890947"/>
          </a:xfrm>
          <a:prstGeom prst="rect">
            <a:avLst/>
          </a:prstGeom>
        </p:spPr>
      </p:pic>
    </p:spTree>
    <p:extLst>
      <p:ext uri="{BB962C8B-B14F-4D97-AF65-F5344CB8AC3E}">
        <p14:creationId xmlns:p14="http://schemas.microsoft.com/office/powerpoint/2010/main" val="1744006496"/>
      </p:ext>
    </p:extLst>
  </p:cSld>
  <p:clrMapOvr>
    <a:masterClrMapping/>
  </p:clrMapOvr>
</p:sld>
</file>

<file path=ppt/theme/theme1.xml><?xml version="1.0" encoding="utf-8"?>
<a:theme xmlns:a="http://schemas.openxmlformats.org/drawingml/2006/main" name="COVER">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CB5C3E19-1AC5-4D37-A28F-C9E0356B934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DE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1EFDD070-3883-400E-91D6-DA0FC39A50EE}"/>
    </a:ext>
  </a:extLst>
</a:theme>
</file>

<file path=ppt/theme/theme3.xml><?xml version="1.0" encoding="utf-8"?>
<a:theme xmlns:a="http://schemas.openxmlformats.org/drawingml/2006/main" name="TEXT AND IMAGES - WITH PATTERN">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1B3FB4D1-7A28-4BB5-AC4E-3469890571C5}"/>
    </a:ext>
  </a:extLst>
</a:theme>
</file>

<file path=ppt/theme/theme4.xml><?xml version="1.0" encoding="utf-8"?>
<a:theme xmlns:a="http://schemas.openxmlformats.org/drawingml/2006/main" name="1_TEXT AND IMAGES - WITHOUT PATTERN">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12108812-FED1-44D7-8165-0A1C60479427}"/>
    </a:ext>
  </a:extLst>
</a:theme>
</file>

<file path=ppt/theme/theme5.xml><?xml version="1.0" encoding="utf-8"?>
<a:theme xmlns:a="http://schemas.openxmlformats.org/drawingml/2006/main" name="DIVID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93B07E85-E079-4EDE-8D91-AA6D5F3F998A}"/>
    </a:ext>
  </a:extLst>
</a:theme>
</file>

<file path=ppt/theme/theme6.xml><?xml version="1.0" encoding="utf-8"?>
<a:theme xmlns:a="http://schemas.openxmlformats.org/drawingml/2006/main" name="CONTACT">
  <a:themeElements>
    <a:clrScheme name="GAP BRAND COLOURS">
      <a:dk1>
        <a:srgbClr val="000000"/>
      </a:dk1>
      <a:lt1>
        <a:srgbClr val="FFFFFF"/>
      </a:lt1>
      <a:dk2>
        <a:srgbClr val="525457"/>
      </a:dk2>
      <a:lt2>
        <a:srgbClr val="E7E6E6"/>
      </a:lt2>
      <a:accent1>
        <a:srgbClr val="D75326"/>
      </a:accent1>
      <a:accent2>
        <a:srgbClr val="D3881C"/>
      </a:accent2>
      <a:accent3>
        <a:srgbClr val="69A7C5"/>
      </a:accent3>
      <a:accent4>
        <a:srgbClr val="A7C20E"/>
      </a:accent4>
      <a:accent5>
        <a:srgbClr val="C883A3"/>
      </a:accent5>
      <a:accent6>
        <a:srgbClr val="8D8BB6"/>
      </a:accent6>
      <a:hlink>
        <a:srgbClr val="A7C10D"/>
      </a:hlink>
      <a:folHlink>
        <a:srgbClr val="69A7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E2C5901B-4C90-47D1-9665-295F5AE88EC7}"/>
    </a:ext>
  </a:extLst>
</a:theme>
</file>

<file path=ppt/theme/theme7.xml><?xml version="1.0" encoding="utf-8"?>
<a:theme xmlns:a="http://schemas.openxmlformats.org/drawingml/2006/main" name="1_BACK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28FA627D-0B4A-4B1C-8C0E-7CC5284699C5}"/>
    </a:ext>
  </a:ext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PL-PPT-AFR001 (Africa_Master_Slide_Deck).pptx" id="{AFE172CD-AF0A-4415-B362-8E85AF428128}" vid="{410B472A-D4C6-4FF9-A8B6-CE0845A44720}"/>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91A93C1102834A895B4F07E2D92DF7" ma:contentTypeVersion="21" ma:contentTypeDescription="Create a new document." ma:contentTypeScope="" ma:versionID="4207fa669e32848fe518907dc2457c1c">
  <xsd:schema xmlns:xsd="http://www.w3.org/2001/XMLSchema" xmlns:xs="http://www.w3.org/2001/XMLSchema" xmlns:p="http://schemas.microsoft.com/office/2006/metadata/properties" xmlns:ns2="fefbc2b7-7e35-4733-ab55-56780590369b" xmlns:ns3="13390d0b-2d04-4be2-8c5d-b491a19a73dc" targetNamespace="http://schemas.microsoft.com/office/2006/metadata/properties" ma:root="true" ma:fieldsID="6faec05265c1b836b849213c775665d6" ns2:_="" ns3:_="">
    <xsd:import namespace="fefbc2b7-7e35-4733-ab55-56780590369b"/>
    <xsd:import namespace="13390d0b-2d04-4be2-8c5d-b491a19a73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bc2b7-7e35-4733-ab55-5678059036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7f28ec3-6b35-4d80-9f8e-f2f75bb064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390d0b-2d04-4be2-8c5d-b491a19a73d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ed62c24-6fad-4356-8b71-5e1e978dc210}" ma:internalName="TaxCatchAll" ma:showField="CatchAllData" ma:web="13390d0b-2d04-4be2-8c5d-b491a19a7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fbc2b7-7e35-4733-ab55-56780590369b">
      <Terms xmlns="http://schemas.microsoft.com/office/infopath/2007/PartnerControls"/>
    </lcf76f155ced4ddcb4097134ff3c332f>
    <TaxCatchAll xmlns="13390d0b-2d04-4be2-8c5d-b491a19a73dc" xsi:nil="true"/>
  </documentManagement>
</p:properties>
</file>

<file path=customXml/itemProps1.xml><?xml version="1.0" encoding="utf-8"?>
<ds:datastoreItem xmlns:ds="http://schemas.openxmlformats.org/officeDocument/2006/customXml" ds:itemID="{0188C1FD-5509-4C8D-9838-0278ECE8A142}">
  <ds:schemaRefs>
    <ds:schemaRef ds:uri="http://schemas.microsoft.com/sharepoint/v3/contenttype/forms"/>
  </ds:schemaRefs>
</ds:datastoreItem>
</file>

<file path=customXml/itemProps2.xml><?xml version="1.0" encoding="utf-8"?>
<ds:datastoreItem xmlns:ds="http://schemas.openxmlformats.org/officeDocument/2006/customXml" ds:itemID="{9BD1F5C9-89C8-47DE-B6FF-7BDEBA8B5EAC}"/>
</file>

<file path=customXml/itemProps3.xml><?xml version="1.0" encoding="utf-8"?>
<ds:datastoreItem xmlns:ds="http://schemas.openxmlformats.org/officeDocument/2006/customXml" ds:itemID="{C641B0D1-B2E9-4A20-90A2-D3FA5C3F540A}">
  <ds:schemaRefs>
    <ds:schemaRef ds:uri="f1453228-4696-47fc-b761-8afa904563e1"/>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GA-TPL-PPT-AFR001 (Africa_Master_Slide_Deck)</Template>
  <TotalTime>0</TotalTime>
  <Words>1115</Words>
  <Application>Microsoft Office PowerPoint</Application>
  <PresentationFormat>Custom</PresentationFormat>
  <Paragraphs>107</Paragraphs>
  <Slides>6</Slides>
  <Notes>0</Notes>
  <HiddenSlides>0</HiddenSlides>
  <MMClips>2</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6</vt:i4>
      </vt:variant>
    </vt:vector>
  </HeadingPairs>
  <TitlesOfParts>
    <vt:vector size="19" baseType="lpstr">
      <vt:lpstr>Arial</vt:lpstr>
      <vt:lpstr>Poppins Medium</vt:lpstr>
      <vt:lpstr>Poppins Light</vt:lpstr>
      <vt:lpstr>Poppins</vt:lpstr>
      <vt:lpstr>Calibri</vt:lpstr>
      <vt:lpstr>COVER</vt:lpstr>
      <vt:lpstr>INDEX</vt:lpstr>
      <vt:lpstr>TEXT AND IMAGES - WITH PATTERN</vt:lpstr>
      <vt:lpstr>1_TEXT AND IMAGES - WITHOUT PATTERN</vt:lpstr>
      <vt:lpstr>DIVIDER PAGE</vt:lpstr>
      <vt:lpstr>CONTACT</vt:lpstr>
      <vt:lpstr>1_BACK PAGE</vt:lpstr>
      <vt:lpstr>BLANK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Bottell - GAP</dc:creator>
  <cp:lastModifiedBy>Amanda Millson - GAP</cp:lastModifiedBy>
  <cp:revision>2</cp:revision>
  <dcterms:created xsi:type="dcterms:W3CDTF">2020-09-23T07:42:55Z</dcterms:created>
  <dcterms:modified xsi:type="dcterms:W3CDTF">2025-12-09T11:48:25Z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0x010100A191A93C1102834A895B4F07E2D92DF7</vt:lpwstr>
  </property>
  <property fmtid="{D5CDD505-2E9C-101B-9397-08002B2CF9AE}" pid="3" name="MediaServiceImageTags">
    <vt:lpwstr/>
  </property>
</Properties>
</file>